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  <p:sldMasterId id="2147483665" r:id="rId4"/>
    <p:sldMasterId id="2147483667" r:id="rId5"/>
  </p:sldMasterIdLst>
  <p:notesMasterIdLst>
    <p:notesMasterId r:id="rId16"/>
  </p:notesMasterIdLst>
  <p:handoutMasterIdLst>
    <p:handoutMasterId r:id="rId17"/>
  </p:handoutMasterIdLst>
  <p:sldIdLst>
    <p:sldId id="294" r:id="rId6"/>
    <p:sldId id="304" r:id="rId7"/>
    <p:sldId id="332" r:id="rId8"/>
    <p:sldId id="312" r:id="rId9"/>
    <p:sldId id="337" r:id="rId10"/>
    <p:sldId id="339" r:id="rId11"/>
    <p:sldId id="340" r:id="rId12"/>
    <p:sldId id="335" r:id="rId13"/>
    <p:sldId id="341" r:id="rId14"/>
    <p:sldId id="286" r:id="rId15"/>
  </p:sldIdLst>
  <p:sldSz cx="12192000" cy="6858000"/>
  <p:notesSz cx="6858000" cy="9144000"/>
  <p:defaultTextStyle>
    <a:defPPr>
      <a:defRPr lang="en-US"/>
    </a:defPPr>
    <a:lvl1pPr marL="0" algn="l" defTabSz="914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86" algn="l" defTabSz="914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71" algn="l" defTabSz="914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57" algn="l" defTabSz="914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43" algn="l" defTabSz="914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29" algn="l" defTabSz="914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14" algn="l" defTabSz="914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600" algn="l" defTabSz="914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686" algn="l" defTabSz="914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150CD5A-5BF6-2D31-4447-877DF168E741}" name="SALES, SUELEM M - Catalao 2, GO" initials="SSMC2G" userId="S::Suelem.Sales@mosaicco.com::3460aeca-f0bf-4d15-a8d8-0f411599138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4748F"/>
    <a:srgbClr val="E77C1D"/>
    <a:srgbClr val="6D8D23"/>
    <a:srgbClr val="005953"/>
    <a:srgbClr val="005695"/>
    <a:srgbClr val="BA5915"/>
    <a:srgbClr val="C77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8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19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SA, Danilo - Uberaba 3, MG" userId="7968403b-a091-4b7a-bd96-e38b304faf25" providerId="ADAL" clId="{6FF0BADA-13D1-46B5-BD71-2D6AACAD9B9E}"/>
    <pc:docChg chg="undo custSel modSld">
      <pc:chgData name="ROSA, Danilo - Uberaba 3, MG" userId="7968403b-a091-4b7a-bd96-e38b304faf25" providerId="ADAL" clId="{6FF0BADA-13D1-46B5-BD71-2D6AACAD9B9E}" dt="2023-02-15T14:02:45.287" v="23" actId="20577"/>
      <pc:docMkLst>
        <pc:docMk/>
      </pc:docMkLst>
      <pc:sldChg chg="modSp mod">
        <pc:chgData name="ROSA, Danilo - Uberaba 3, MG" userId="7968403b-a091-4b7a-bd96-e38b304faf25" providerId="ADAL" clId="{6FF0BADA-13D1-46B5-BD71-2D6AACAD9B9E}" dt="2023-02-15T14:02:45.287" v="23" actId="20577"/>
        <pc:sldMkLst>
          <pc:docMk/>
          <pc:sldMk cId="1033104558" sldId="311"/>
        </pc:sldMkLst>
        <pc:spChg chg="mod">
          <ac:chgData name="ROSA, Danilo - Uberaba 3, MG" userId="7968403b-a091-4b7a-bd96-e38b304faf25" providerId="ADAL" clId="{6FF0BADA-13D1-46B5-BD71-2D6AACAD9B9E}" dt="2023-02-15T14:02:45.287" v="23" actId="20577"/>
          <ac:spMkLst>
            <pc:docMk/>
            <pc:sldMk cId="1033104558" sldId="311"/>
            <ac:spMk id="2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3B7D8E-F0E6-487B-B8E0-DD57A6FE2B8B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C72AA1F-2816-4AE1-AB56-98BF0BCBD6BB}">
      <dgm:prSet phldrT="[Texto]" custT="1"/>
      <dgm:spPr/>
      <dgm:t>
        <a:bodyPr/>
        <a:lstStyle/>
        <a:p>
          <a:r>
            <a:rPr lang="pt-BR" sz="2500" b="1" dirty="0">
              <a:latin typeface="Arial" panose="020B0604020202020204" pitchFamily="34" charset="0"/>
              <a:cs typeface="Arial" panose="020B0604020202020204" pitchFamily="34" charset="0"/>
            </a:rPr>
            <a:t>Requisição de Compras</a:t>
          </a:r>
          <a:endParaRPr lang="pt-BR" sz="25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BE5DE1-8A33-4848-A213-2ACD2FCA29F9}" type="parTrans" cxnId="{721E71A3-B6D1-4CFB-81EA-65EFA650AC3A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218901-1549-49D0-85B0-1C7EEAF660BD}" type="sibTrans" cxnId="{721E71A3-B6D1-4CFB-81EA-65EFA650AC3A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AD2D4A-572C-4C64-A086-8D7354475B50}">
      <dgm:prSet phldrT="[Texto]" custT="1"/>
      <dgm:spPr/>
      <dgm:t>
        <a:bodyPr/>
        <a:lstStyle/>
        <a:p>
          <a:r>
            <a:rPr lang="pt-BR" sz="2300" dirty="0">
              <a:latin typeface="Arial" panose="020B0604020202020204" pitchFamily="34" charset="0"/>
              <a:cs typeface="Arial" panose="020B0604020202020204" pitchFamily="34" charset="0"/>
            </a:rPr>
            <a:t>Itens com Contrato</a:t>
          </a:r>
        </a:p>
      </dgm:t>
    </dgm:pt>
    <dgm:pt modelId="{EFA146E5-3904-44C6-8619-73E7E082BD49}" type="parTrans" cxnId="{87ACF89F-4846-49AE-8255-118867AB1485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3D2BB2-2467-4618-96FA-9773D4D32A40}" type="sibTrans" cxnId="{87ACF89F-4846-49AE-8255-118867AB1485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0EBC86-2696-4C6C-A438-25CFB272E5E3}">
      <dgm:prSet phldrT="[Texto]" custT="1"/>
      <dgm:spPr/>
      <dgm:t>
        <a:bodyPr/>
        <a:lstStyle/>
        <a:p>
          <a:r>
            <a:rPr lang="pt-BR" sz="2300" dirty="0">
              <a:latin typeface="Arial" panose="020B0604020202020204" pitchFamily="34" charset="0"/>
              <a:cs typeface="Arial" panose="020B0604020202020204" pitchFamily="34" charset="0"/>
            </a:rPr>
            <a:t>Pedido de Compra (PC)</a:t>
          </a:r>
        </a:p>
      </dgm:t>
    </dgm:pt>
    <dgm:pt modelId="{16B44DF3-76F9-45F9-9E0C-01B362AC6D8B}" type="parTrans" cxnId="{5D802004-53F4-41D1-988E-90960D9C279F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83F77E-4C8C-4BDB-906C-8FFD39DE19CB}" type="sibTrans" cxnId="{5D802004-53F4-41D1-988E-90960D9C279F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F5BAB4-6208-49B7-B355-2916460BEC9E}">
      <dgm:prSet phldrT="[Texto]" custT="1"/>
      <dgm:spPr/>
      <dgm:t>
        <a:bodyPr/>
        <a:lstStyle/>
        <a:p>
          <a:r>
            <a:rPr lang="pt-BR" sz="2300" dirty="0">
              <a:latin typeface="Arial" panose="020B0604020202020204" pitchFamily="34" charset="0"/>
              <a:cs typeface="Arial" panose="020B0604020202020204" pitchFamily="34" charset="0"/>
            </a:rPr>
            <a:t>Itens sem Contrato</a:t>
          </a:r>
        </a:p>
      </dgm:t>
    </dgm:pt>
    <dgm:pt modelId="{808CCCDA-2BA6-4DB9-A839-6BF3A172CE80}" type="parTrans" cxnId="{9B745C5C-5D1F-4506-AFDF-D9618D35B43B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512FBA-A226-45DF-8EF6-64D624E60DAE}" type="sibTrans" cxnId="{9B745C5C-5D1F-4506-AFDF-D9618D35B43B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1BC87A-920D-42FB-9C3B-22D24CB2A90B}">
      <dgm:prSet phldrT="[Texto]" custT="1"/>
      <dgm:spPr/>
      <dgm:t>
        <a:bodyPr/>
        <a:lstStyle/>
        <a:p>
          <a:r>
            <a:rPr lang="pt-BR" sz="2400" dirty="0">
              <a:latin typeface="Arial" panose="020B0604020202020204" pitchFamily="34" charset="0"/>
              <a:cs typeface="Arial" panose="020B0604020202020204" pitchFamily="34" charset="0"/>
            </a:rPr>
            <a:t>Cotação</a:t>
          </a:r>
        </a:p>
      </dgm:t>
    </dgm:pt>
    <dgm:pt modelId="{3F9CEB39-29AD-4984-AF4A-50F603CF2366}" type="parTrans" cxnId="{6DBE864F-6575-44A5-A809-1F4FB3CFCFC8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5066B0-B113-4B40-A56E-9D8EC0F2AF04}" type="sibTrans" cxnId="{6DBE864F-6575-44A5-A809-1F4FB3CFCFC8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2FD421-A8B7-4ECD-8F54-E8E98592FBBC}">
      <dgm:prSet phldrT="[Texto]" custT="1"/>
      <dgm:spPr/>
      <dgm:t>
        <a:bodyPr/>
        <a:lstStyle/>
        <a:p>
          <a:r>
            <a:rPr lang="pt-BR" sz="2300" dirty="0">
              <a:latin typeface="Arial" panose="020B0604020202020204" pitchFamily="34" charset="0"/>
              <a:cs typeface="Arial" panose="020B0604020202020204" pitchFamily="34" charset="0"/>
            </a:rPr>
            <a:t>Efetivação da Compra</a:t>
          </a:r>
        </a:p>
      </dgm:t>
    </dgm:pt>
    <dgm:pt modelId="{B6B3DBA5-9110-4386-9340-687FEC368300}" type="parTrans" cxnId="{033AFDD5-3027-4DAB-8E2F-AF531723FEFE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EACAD7-62CB-49FA-B68F-CC867656317F}" type="sibTrans" cxnId="{033AFDD5-3027-4DAB-8E2F-AF531723FEFE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336E20-3B5A-40CA-8CFC-901A72DEEF78}">
      <dgm:prSet phldrT="[Texto]" custT="1"/>
      <dgm:spPr/>
      <dgm:t>
        <a:bodyPr/>
        <a:lstStyle/>
        <a:p>
          <a:r>
            <a:rPr lang="pt-BR" sz="2300" dirty="0">
              <a:latin typeface="Arial" panose="020B0604020202020204" pitchFamily="34" charset="0"/>
              <a:cs typeface="Arial" panose="020B0604020202020204" pitchFamily="34" charset="0"/>
            </a:rPr>
            <a:t>Negociação</a:t>
          </a:r>
        </a:p>
      </dgm:t>
    </dgm:pt>
    <dgm:pt modelId="{64D3CE66-4C7E-494B-A33D-ED597829A667}" type="parTrans" cxnId="{B5970920-B83A-4B38-8FAF-181105B714FD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E6B3D5-47BE-4402-BEAA-06642293E043}" type="sibTrans" cxnId="{B5970920-B83A-4B38-8FAF-181105B714FD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095839-C2D7-4895-AEFA-13954CA49B12}">
      <dgm:prSet phldrT="[Texto]" custT="1"/>
      <dgm:spPr/>
      <dgm:t>
        <a:bodyPr/>
        <a:lstStyle/>
        <a:p>
          <a:r>
            <a:rPr lang="pt-BR" sz="2300" dirty="0">
              <a:latin typeface="Arial" panose="020B0604020202020204" pitchFamily="34" charset="0"/>
              <a:cs typeface="Arial" panose="020B0604020202020204" pitchFamily="34" charset="0"/>
            </a:rPr>
            <a:t>Pedido de Compra (PC)</a:t>
          </a:r>
        </a:p>
      </dgm:t>
    </dgm:pt>
    <dgm:pt modelId="{EB4E0E49-5A8B-4752-B735-5AA06BB47282}" type="parTrans" cxnId="{557089B5-0EFF-4B3E-8E28-88CDD6BB8B74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1BC5B6-9C10-4D61-A083-1AAD0E748573}" type="sibTrans" cxnId="{557089B5-0EFF-4B3E-8E28-88CDD6BB8B74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AA440D-A2EA-43F6-8DF3-3407A56C0E6A}">
      <dgm:prSet phldrT="[Texto]" custT="1"/>
      <dgm:spPr/>
      <dgm:t>
        <a:bodyPr/>
        <a:lstStyle/>
        <a:p>
          <a:r>
            <a:rPr lang="pt-BR" sz="2300" dirty="0">
              <a:latin typeface="Arial" panose="020B0604020202020204" pitchFamily="34" charset="0"/>
              <a:cs typeface="Arial" panose="020B0604020202020204" pitchFamily="34" charset="0"/>
            </a:rPr>
            <a:t>Efetivação da Compra</a:t>
          </a:r>
        </a:p>
      </dgm:t>
    </dgm:pt>
    <dgm:pt modelId="{A5923DE0-F347-4EB1-998F-F6F36929E67B}" type="parTrans" cxnId="{ECA97EE7-995F-44CB-876E-D59489E7C9AD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1D14AB-531B-4A0C-ABC0-00A1409337B1}" type="sibTrans" cxnId="{ECA97EE7-995F-44CB-876E-D59489E7C9AD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5A4668-1408-4C12-991E-EF304BECD10F}" type="pres">
      <dgm:prSet presAssocID="{1B3B7D8E-F0E6-487B-B8E0-DD57A6FE2B8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1BFC9BB-71B1-4D3F-8603-F841031A0ABC}" type="pres">
      <dgm:prSet presAssocID="{CC72AA1F-2816-4AE1-AB56-98BF0BCBD6BB}" presName="root1" presStyleCnt="0"/>
      <dgm:spPr/>
    </dgm:pt>
    <dgm:pt modelId="{030EAE74-5846-4A02-B176-2C78CE51F390}" type="pres">
      <dgm:prSet presAssocID="{CC72AA1F-2816-4AE1-AB56-98BF0BCBD6BB}" presName="LevelOneTextNode" presStyleLbl="node0" presStyleIdx="0" presStyleCnt="1" custScaleX="410216" custScaleY="448852" custLinFactNeighborX="-406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9820BE9-FCB1-4A25-88D6-968D755DDBE4}" type="pres">
      <dgm:prSet presAssocID="{CC72AA1F-2816-4AE1-AB56-98BF0BCBD6BB}" presName="level2hierChild" presStyleCnt="0"/>
      <dgm:spPr/>
    </dgm:pt>
    <dgm:pt modelId="{CDFDA91D-0C68-4770-BD1F-09CC687222FE}" type="pres">
      <dgm:prSet presAssocID="{EFA146E5-3904-44C6-8619-73E7E082BD49}" presName="conn2-1" presStyleLbl="parChTrans1D2" presStyleIdx="0" presStyleCnt="2"/>
      <dgm:spPr/>
      <dgm:t>
        <a:bodyPr/>
        <a:lstStyle/>
        <a:p>
          <a:endParaRPr lang="pt-BR"/>
        </a:p>
      </dgm:t>
    </dgm:pt>
    <dgm:pt modelId="{1D7AFBA4-0C9C-4B68-B2AF-28F21A664B45}" type="pres">
      <dgm:prSet presAssocID="{EFA146E5-3904-44C6-8619-73E7E082BD49}" presName="connTx" presStyleLbl="parChTrans1D2" presStyleIdx="0" presStyleCnt="2"/>
      <dgm:spPr/>
      <dgm:t>
        <a:bodyPr/>
        <a:lstStyle/>
        <a:p>
          <a:endParaRPr lang="pt-BR"/>
        </a:p>
      </dgm:t>
    </dgm:pt>
    <dgm:pt modelId="{4B675516-9084-4E0C-8747-097983D0C25E}" type="pres">
      <dgm:prSet presAssocID="{89AD2D4A-572C-4C64-A086-8D7354475B50}" presName="root2" presStyleCnt="0"/>
      <dgm:spPr/>
    </dgm:pt>
    <dgm:pt modelId="{9EC4CD24-51DA-4D85-B49F-612F5B6BFFF4}" type="pres">
      <dgm:prSet presAssocID="{89AD2D4A-572C-4C64-A086-8D7354475B50}" presName="LevelTwoTextNode" presStyleLbl="node2" presStyleIdx="0" presStyleCnt="2" custScaleX="354112" custScaleY="448852" custLinFactNeighborX="-830" custLinFactNeighborY="-3304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4573FB2-387E-4ECE-B64D-0A225264322F}" type="pres">
      <dgm:prSet presAssocID="{89AD2D4A-572C-4C64-A086-8D7354475B50}" presName="level3hierChild" presStyleCnt="0"/>
      <dgm:spPr/>
    </dgm:pt>
    <dgm:pt modelId="{D5EFE700-B7AD-4034-A1FD-5F13CA66E90E}" type="pres">
      <dgm:prSet presAssocID="{16B44DF3-76F9-45F9-9E0C-01B362AC6D8B}" presName="conn2-1" presStyleLbl="parChTrans1D3" presStyleIdx="0" presStyleCnt="2"/>
      <dgm:spPr/>
      <dgm:t>
        <a:bodyPr/>
        <a:lstStyle/>
        <a:p>
          <a:endParaRPr lang="pt-BR"/>
        </a:p>
      </dgm:t>
    </dgm:pt>
    <dgm:pt modelId="{2E9EA424-1BAA-41FE-B187-E919EA1A8224}" type="pres">
      <dgm:prSet presAssocID="{16B44DF3-76F9-45F9-9E0C-01B362AC6D8B}" presName="connTx" presStyleLbl="parChTrans1D3" presStyleIdx="0" presStyleCnt="2"/>
      <dgm:spPr/>
      <dgm:t>
        <a:bodyPr/>
        <a:lstStyle/>
        <a:p>
          <a:endParaRPr lang="pt-BR"/>
        </a:p>
      </dgm:t>
    </dgm:pt>
    <dgm:pt modelId="{681D7182-74C3-4EE3-912A-F15123E3C057}" type="pres">
      <dgm:prSet presAssocID="{900EBC86-2696-4C6C-A438-25CFB272E5E3}" presName="root2" presStyleCnt="0"/>
      <dgm:spPr/>
    </dgm:pt>
    <dgm:pt modelId="{1193EC09-CE93-4DAE-9BAB-A1A8C44BD99B}" type="pres">
      <dgm:prSet presAssocID="{900EBC86-2696-4C6C-A438-25CFB272E5E3}" presName="LevelTwoTextNode" presStyleLbl="node3" presStyleIdx="0" presStyleCnt="2" custScaleX="354112" custScaleY="448852" custLinFactNeighborX="-1671" custLinFactNeighborY="-3304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FF6976D-6796-4212-BB28-9D1E2550DFBE}" type="pres">
      <dgm:prSet presAssocID="{900EBC86-2696-4C6C-A438-25CFB272E5E3}" presName="level3hierChild" presStyleCnt="0"/>
      <dgm:spPr/>
    </dgm:pt>
    <dgm:pt modelId="{CADE8835-3335-48D8-816C-54981B75BBD8}" type="pres">
      <dgm:prSet presAssocID="{B6B3DBA5-9110-4386-9340-687FEC368300}" presName="conn2-1" presStyleLbl="parChTrans1D4" presStyleIdx="0" presStyleCnt="4"/>
      <dgm:spPr/>
      <dgm:t>
        <a:bodyPr/>
        <a:lstStyle/>
        <a:p>
          <a:endParaRPr lang="pt-BR"/>
        </a:p>
      </dgm:t>
    </dgm:pt>
    <dgm:pt modelId="{468B1C0D-C08B-4B4C-B42E-933E9DE74B4F}" type="pres">
      <dgm:prSet presAssocID="{B6B3DBA5-9110-4386-9340-687FEC368300}" presName="connTx" presStyleLbl="parChTrans1D4" presStyleIdx="0" presStyleCnt="4"/>
      <dgm:spPr/>
      <dgm:t>
        <a:bodyPr/>
        <a:lstStyle/>
        <a:p>
          <a:endParaRPr lang="pt-BR"/>
        </a:p>
      </dgm:t>
    </dgm:pt>
    <dgm:pt modelId="{2DCA8186-288E-4F04-AF4A-8B615BF1D45E}" type="pres">
      <dgm:prSet presAssocID="{C12FD421-A8B7-4ECD-8F54-E8E98592FBBC}" presName="root2" presStyleCnt="0"/>
      <dgm:spPr/>
    </dgm:pt>
    <dgm:pt modelId="{E16188A7-F2BF-4E5A-ADB1-700D3BDE2DBD}" type="pres">
      <dgm:prSet presAssocID="{C12FD421-A8B7-4ECD-8F54-E8E98592FBBC}" presName="LevelTwoTextNode" presStyleLbl="node4" presStyleIdx="0" presStyleCnt="4" custScaleX="354112" custScaleY="448852" custLinFactNeighborX="-3715" custLinFactNeighborY="-3304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C714702-41F9-4E27-9D73-1190CEEBBC9C}" type="pres">
      <dgm:prSet presAssocID="{C12FD421-A8B7-4ECD-8F54-E8E98592FBBC}" presName="level3hierChild" presStyleCnt="0"/>
      <dgm:spPr/>
    </dgm:pt>
    <dgm:pt modelId="{769CD504-28AE-43A6-9EC9-E1640CEDE9CC}" type="pres">
      <dgm:prSet presAssocID="{808CCCDA-2BA6-4DB9-A839-6BF3A172CE80}" presName="conn2-1" presStyleLbl="parChTrans1D2" presStyleIdx="1" presStyleCnt="2"/>
      <dgm:spPr/>
      <dgm:t>
        <a:bodyPr/>
        <a:lstStyle/>
        <a:p>
          <a:endParaRPr lang="pt-BR"/>
        </a:p>
      </dgm:t>
    </dgm:pt>
    <dgm:pt modelId="{6D840F13-01DA-48A9-BCE8-A0C62605285A}" type="pres">
      <dgm:prSet presAssocID="{808CCCDA-2BA6-4DB9-A839-6BF3A172CE80}" presName="connTx" presStyleLbl="parChTrans1D2" presStyleIdx="1" presStyleCnt="2"/>
      <dgm:spPr/>
      <dgm:t>
        <a:bodyPr/>
        <a:lstStyle/>
        <a:p>
          <a:endParaRPr lang="pt-BR"/>
        </a:p>
      </dgm:t>
    </dgm:pt>
    <dgm:pt modelId="{898144E5-7353-4336-AE71-FC3FCC173819}" type="pres">
      <dgm:prSet presAssocID="{E8F5BAB4-6208-49B7-B355-2916460BEC9E}" presName="root2" presStyleCnt="0"/>
      <dgm:spPr/>
    </dgm:pt>
    <dgm:pt modelId="{CD635177-0DEC-4FA3-B622-C4B2E2207116}" type="pres">
      <dgm:prSet presAssocID="{E8F5BAB4-6208-49B7-B355-2916460BEC9E}" presName="LevelTwoTextNode" presStyleLbl="node2" presStyleIdx="1" presStyleCnt="2" custScaleX="354112" custScaleY="448852" custLinFactNeighborX="-830" custLinFactNeighborY="2203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12B949C-3A93-484B-91A2-F152A7D7479E}" type="pres">
      <dgm:prSet presAssocID="{E8F5BAB4-6208-49B7-B355-2916460BEC9E}" presName="level3hierChild" presStyleCnt="0"/>
      <dgm:spPr/>
    </dgm:pt>
    <dgm:pt modelId="{09B38D47-6C3F-4C88-8820-FE9DAE4C039F}" type="pres">
      <dgm:prSet presAssocID="{3F9CEB39-29AD-4984-AF4A-50F603CF2366}" presName="conn2-1" presStyleLbl="parChTrans1D3" presStyleIdx="1" presStyleCnt="2"/>
      <dgm:spPr/>
      <dgm:t>
        <a:bodyPr/>
        <a:lstStyle/>
        <a:p>
          <a:endParaRPr lang="pt-BR"/>
        </a:p>
      </dgm:t>
    </dgm:pt>
    <dgm:pt modelId="{E4F8827C-C9E5-4AE2-8A15-E5419F3B6D90}" type="pres">
      <dgm:prSet presAssocID="{3F9CEB39-29AD-4984-AF4A-50F603CF2366}" presName="connTx" presStyleLbl="parChTrans1D3" presStyleIdx="1" presStyleCnt="2"/>
      <dgm:spPr/>
      <dgm:t>
        <a:bodyPr/>
        <a:lstStyle/>
        <a:p>
          <a:endParaRPr lang="pt-BR"/>
        </a:p>
      </dgm:t>
    </dgm:pt>
    <dgm:pt modelId="{0EB49C6F-19DE-4E03-B339-00CBD85CC66A}" type="pres">
      <dgm:prSet presAssocID="{0A1BC87A-920D-42FB-9C3B-22D24CB2A90B}" presName="root2" presStyleCnt="0"/>
      <dgm:spPr/>
    </dgm:pt>
    <dgm:pt modelId="{F8AD7739-66C5-4997-A686-856A2BD0D324}" type="pres">
      <dgm:prSet presAssocID="{0A1BC87A-920D-42FB-9C3B-22D24CB2A90B}" presName="LevelTwoTextNode" presStyleLbl="node3" presStyleIdx="1" presStyleCnt="2" custScaleX="354112" custScaleY="448852" custLinFactNeighborX="-1671" custLinFactNeighborY="2203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3CC3CC6-BAEB-48E9-B3CE-1E0CB67B9EC5}" type="pres">
      <dgm:prSet presAssocID="{0A1BC87A-920D-42FB-9C3B-22D24CB2A90B}" presName="level3hierChild" presStyleCnt="0"/>
      <dgm:spPr/>
    </dgm:pt>
    <dgm:pt modelId="{F0E83E26-828E-404B-B10B-83AE03E42825}" type="pres">
      <dgm:prSet presAssocID="{64D3CE66-4C7E-494B-A33D-ED597829A667}" presName="conn2-1" presStyleLbl="parChTrans1D4" presStyleIdx="1" presStyleCnt="4"/>
      <dgm:spPr/>
      <dgm:t>
        <a:bodyPr/>
        <a:lstStyle/>
        <a:p>
          <a:endParaRPr lang="pt-BR"/>
        </a:p>
      </dgm:t>
    </dgm:pt>
    <dgm:pt modelId="{9656DAE5-3BD9-4BB3-AD48-66C9BFDD8C72}" type="pres">
      <dgm:prSet presAssocID="{64D3CE66-4C7E-494B-A33D-ED597829A667}" presName="connTx" presStyleLbl="parChTrans1D4" presStyleIdx="1" presStyleCnt="4"/>
      <dgm:spPr/>
      <dgm:t>
        <a:bodyPr/>
        <a:lstStyle/>
        <a:p>
          <a:endParaRPr lang="pt-BR"/>
        </a:p>
      </dgm:t>
    </dgm:pt>
    <dgm:pt modelId="{ABAE88D3-A6DA-4CA4-899B-53FAD87C4B6C}" type="pres">
      <dgm:prSet presAssocID="{3E336E20-3B5A-40CA-8CFC-901A72DEEF78}" presName="root2" presStyleCnt="0"/>
      <dgm:spPr/>
    </dgm:pt>
    <dgm:pt modelId="{EAC456F3-FA64-41DF-A9C0-70385C2A947F}" type="pres">
      <dgm:prSet presAssocID="{3E336E20-3B5A-40CA-8CFC-901A72DEEF78}" presName="LevelTwoTextNode" presStyleLbl="node4" presStyleIdx="1" presStyleCnt="4" custScaleX="354112" custScaleY="448852" custLinFactNeighborX="-3715" custLinFactNeighborY="2203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8A67D79-7543-444E-A5B6-9778A0B4246F}" type="pres">
      <dgm:prSet presAssocID="{3E336E20-3B5A-40CA-8CFC-901A72DEEF78}" presName="level3hierChild" presStyleCnt="0"/>
      <dgm:spPr/>
    </dgm:pt>
    <dgm:pt modelId="{0024BC4B-D859-43E1-8E1C-0D721CC3BBD6}" type="pres">
      <dgm:prSet presAssocID="{EB4E0E49-5A8B-4752-B735-5AA06BB47282}" presName="conn2-1" presStyleLbl="parChTrans1D4" presStyleIdx="2" presStyleCnt="4"/>
      <dgm:spPr/>
      <dgm:t>
        <a:bodyPr/>
        <a:lstStyle/>
        <a:p>
          <a:endParaRPr lang="pt-BR"/>
        </a:p>
      </dgm:t>
    </dgm:pt>
    <dgm:pt modelId="{A3D29730-71F9-4601-ACC7-5B8924A2B1C4}" type="pres">
      <dgm:prSet presAssocID="{EB4E0E49-5A8B-4752-B735-5AA06BB47282}" presName="connTx" presStyleLbl="parChTrans1D4" presStyleIdx="2" presStyleCnt="4"/>
      <dgm:spPr/>
      <dgm:t>
        <a:bodyPr/>
        <a:lstStyle/>
        <a:p>
          <a:endParaRPr lang="pt-BR"/>
        </a:p>
      </dgm:t>
    </dgm:pt>
    <dgm:pt modelId="{F5655D8C-17A4-463C-B69D-72262C02168D}" type="pres">
      <dgm:prSet presAssocID="{56095839-C2D7-4895-AEFA-13954CA49B12}" presName="root2" presStyleCnt="0"/>
      <dgm:spPr/>
    </dgm:pt>
    <dgm:pt modelId="{A7A80DA7-E5A4-4DCC-AAD5-B1D48A1C05B1}" type="pres">
      <dgm:prSet presAssocID="{56095839-C2D7-4895-AEFA-13954CA49B12}" presName="LevelTwoTextNode" presStyleLbl="node4" presStyleIdx="2" presStyleCnt="4" custScaleX="354112" custScaleY="448852" custLinFactNeighborX="-5047" custLinFactNeighborY="2203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0534528-2156-4402-9E06-32D53C0510B6}" type="pres">
      <dgm:prSet presAssocID="{56095839-C2D7-4895-AEFA-13954CA49B12}" presName="level3hierChild" presStyleCnt="0"/>
      <dgm:spPr/>
    </dgm:pt>
    <dgm:pt modelId="{F5B05592-789E-40D7-9B48-2E42025C46FC}" type="pres">
      <dgm:prSet presAssocID="{A5923DE0-F347-4EB1-998F-F6F36929E67B}" presName="conn2-1" presStyleLbl="parChTrans1D4" presStyleIdx="3" presStyleCnt="4"/>
      <dgm:spPr/>
      <dgm:t>
        <a:bodyPr/>
        <a:lstStyle/>
        <a:p>
          <a:endParaRPr lang="pt-BR"/>
        </a:p>
      </dgm:t>
    </dgm:pt>
    <dgm:pt modelId="{65026B8F-6F9A-4CD6-9562-366250E671AD}" type="pres">
      <dgm:prSet presAssocID="{A5923DE0-F347-4EB1-998F-F6F36929E67B}" presName="connTx" presStyleLbl="parChTrans1D4" presStyleIdx="3" presStyleCnt="4"/>
      <dgm:spPr/>
      <dgm:t>
        <a:bodyPr/>
        <a:lstStyle/>
        <a:p>
          <a:endParaRPr lang="pt-BR"/>
        </a:p>
      </dgm:t>
    </dgm:pt>
    <dgm:pt modelId="{BC1D2CCE-2CE2-4AE2-96B0-78F99A2EBA34}" type="pres">
      <dgm:prSet presAssocID="{50AA440D-A2EA-43F6-8DF3-3407A56C0E6A}" presName="root2" presStyleCnt="0"/>
      <dgm:spPr/>
    </dgm:pt>
    <dgm:pt modelId="{9844E736-29AC-430A-A506-5D2AD5CF9FBD}" type="pres">
      <dgm:prSet presAssocID="{50AA440D-A2EA-43F6-8DF3-3407A56C0E6A}" presName="LevelTwoTextNode" presStyleLbl="node4" presStyleIdx="3" presStyleCnt="4" custScaleX="354112" custScaleY="448852" custLinFactNeighborX="-7009" custLinFactNeighborY="2203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D3F96F8-CF86-4EEE-91B9-D5D5515D0FA3}" type="pres">
      <dgm:prSet presAssocID="{50AA440D-A2EA-43F6-8DF3-3407A56C0E6A}" presName="level3hierChild" presStyleCnt="0"/>
      <dgm:spPr/>
    </dgm:pt>
  </dgm:ptLst>
  <dgm:cxnLst>
    <dgm:cxn modelId="{947CAEAA-490A-4CA2-9453-EF66B28D9930}" type="presOf" srcId="{64D3CE66-4C7E-494B-A33D-ED597829A667}" destId="{F0E83E26-828E-404B-B10B-83AE03E42825}" srcOrd="0" destOrd="0" presId="urn:microsoft.com/office/officeart/2005/8/layout/hierarchy2"/>
    <dgm:cxn modelId="{5D802004-53F4-41D1-988E-90960D9C279F}" srcId="{89AD2D4A-572C-4C64-A086-8D7354475B50}" destId="{900EBC86-2696-4C6C-A438-25CFB272E5E3}" srcOrd="0" destOrd="0" parTransId="{16B44DF3-76F9-45F9-9E0C-01B362AC6D8B}" sibTransId="{8483F77E-4C8C-4BDB-906C-8FFD39DE19CB}"/>
    <dgm:cxn modelId="{9B745C5C-5D1F-4506-AFDF-D9618D35B43B}" srcId="{CC72AA1F-2816-4AE1-AB56-98BF0BCBD6BB}" destId="{E8F5BAB4-6208-49B7-B355-2916460BEC9E}" srcOrd="1" destOrd="0" parTransId="{808CCCDA-2BA6-4DB9-A839-6BF3A172CE80}" sibTransId="{AB512FBA-A226-45DF-8EF6-64D624E60DAE}"/>
    <dgm:cxn modelId="{B7C49863-8FBE-4354-B444-F8D35AD043E8}" type="presOf" srcId="{16B44DF3-76F9-45F9-9E0C-01B362AC6D8B}" destId="{2E9EA424-1BAA-41FE-B187-E919EA1A8224}" srcOrd="1" destOrd="0" presId="urn:microsoft.com/office/officeart/2005/8/layout/hierarchy2"/>
    <dgm:cxn modelId="{766680C5-3E39-4AC2-B91F-106982F78E1C}" type="presOf" srcId="{EB4E0E49-5A8B-4752-B735-5AA06BB47282}" destId="{0024BC4B-D859-43E1-8E1C-0D721CC3BBD6}" srcOrd="0" destOrd="0" presId="urn:microsoft.com/office/officeart/2005/8/layout/hierarchy2"/>
    <dgm:cxn modelId="{BF026F76-1BC7-4FAF-B643-591F5529ECBC}" type="presOf" srcId="{50AA440D-A2EA-43F6-8DF3-3407A56C0E6A}" destId="{9844E736-29AC-430A-A506-5D2AD5CF9FBD}" srcOrd="0" destOrd="0" presId="urn:microsoft.com/office/officeart/2005/8/layout/hierarchy2"/>
    <dgm:cxn modelId="{D468D19B-6AB3-4E79-976C-68E604CA9229}" type="presOf" srcId="{3F9CEB39-29AD-4984-AF4A-50F603CF2366}" destId="{09B38D47-6C3F-4C88-8820-FE9DAE4C039F}" srcOrd="0" destOrd="0" presId="urn:microsoft.com/office/officeart/2005/8/layout/hierarchy2"/>
    <dgm:cxn modelId="{B69C10F6-FC80-4A26-A9A9-C1950496D1F4}" type="presOf" srcId="{C12FD421-A8B7-4ECD-8F54-E8E98592FBBC}" destId="{E16188A7-F2BF-4E5A-ADB1-700D3BDE2DBD}" srcOrd="0" destOrd="0" presId="urn:microsoft.com/office/officeart/2005/8/layout/hierarchy2"/>
    <dgm:cxn modelId="{9DF9699E-9235-4A6A-8CC3-4C31703C0AD5}" type="presOf" srcId="{E8F5BAB4-6208-49B7-B355-2916460BEC9E}" destId="{CD635177-0DEC-4FA3-B622-C4B2E2207116}" srcOrd="0" destOrd="0" presId="urn:microsoft.com/office/officeart/2005/8/layout/hierarchy2"/>
    <dgm:cxn modelId="{09E4DFF0-2CCA-417C-A82D-59DB0B5FB991}" type="presOf" srcId="{B6B3DBA5-9110-4386-9340-687FEC368300}" destId="{468B1C0D-C08B-4B4C-B42E-933E9DE74B4F}" srcOrd="1" destOrd="0" presId="urn:microsoft.com/office/officeart/2005/8/layout/hierarchy2"/>
    <dgm:cxn modelId="{89A1461C-F5C6-4C60-AF2A-8184A92D9172}" type="presOf" srcId="{56095839-C2D7-4895-AEFA-13954CA49B12}" destId="{A7A80DA7-E5A4-4DCC-AAD5-B1D48A1C05B1}" srcOrd="0" destOrd="0" presId="urn:microsoft.com/office/officeart/2005/8/layout/hierarchy2"/>
    <dgm:cxn modelId="{721E71A3-B6D1-4CFB-81EA-65EFA650AC3A}" srcId="{1B3B7D8E-F0E6-487B-B8E0-DD57A6FE2B8B}" destId="{CC72AA1F-2816-4AE1-AB56-98BF0BCBD6BB}" srcOrd="0" destOrd="0" parTransId="{7DBE5DE1-8A33-4848-A213-2ACD2FCA29F9}" sibTransId="{8A218901-1549-49D0-85B0-1C7EEAF660BD}"/>
    <dgm:cxn modelId="{261C093F-39B4-49FE-8355-1764A2836239}" type="presOf" srcId="{EFA146E5-3904-44C6-8619-73E7E082BD49}" destId="{1D7AFBA4-0C9C-4B68-B2AF-28F21A664B45}" srcOrd="1" destOrd="0" presId="urn:microsoft.com/office/officeart/2005/8/layout/hierarchy2"/>
    <dgm:cxn modelId="{9C0E2CE7-F2D1-47FB-8D82-5AFF4FA5CAE8}" type="presOf" srcId="{808CCCDA-2BA6-4DB9-A839-6BF3A172CE80}" destId="{6D840F13-01DA-48A9-BCE8-A0C62605285A}" srcOrd="1" destOrd="0" presId="urn:microsoft.com/office/officeart/2005/8/layout/hierarchy2"/>
    <dgm:cxn modelId="{715CB518-B029-47D2-BD62-AA6B4C67248F}" type="presOf" srcId="{3F9CEB39-29AD-4984-AF4A-50F603CF2366}" destId="{E4F8827C-C9E5-4AE2-8A15-E5419F3B6D90}" srcOrd="1" destOrd="0" presId="urn:microsoft.com/office/officeart/2005/8/layout/hierarchy2"/>
    <dgm:cxn modelId="{BB221C05-78B9-4B13-B9C5-B32D5DBB1B12}" type="presOf" srcId="{89AD2D4A-572C-4C64-A086-8D7354475B50}" destId="{9EC4CD24-51DA-4D85-B49F-612F5B6BFFF4}" srcOrd="0" destOrd="0" presId="urn:microsoft.com/office/officeart/2005/8/layout/hierarchy2"/>
    <dgm:cxn modelId="{6DBE864F-6575-44A5-A809-1F4FB3CFCFC8}" srcId="{E8F5BAB4-6208-49B7-B355-2916460BEC9E}" destId="{0A1BC87A-920D-42FB-9C3B-22D24CB2A90B}" srcOrd="0" destOrd="0" parTransId="{3F9CEB39-29AD-4984-AF4A-50F603CF2366}" sibTransId="{095066B0-B113-4B40-A56E-9D8EC0F2AF04}"/>
    <dgm:cxn modelId="{79FE06D2-8DE8-4923-8AF9-85CF626E5BD3}" type="presOf" srcId="{A5923DE0-F347-4EB1-998F-F6F36929E67B}" destId="{F5B05592-789E-40D7-9B48-2E42025C46FC}" srcOrd="0" destOrd="0" presId="urn:microsoft.com/office/officeart/2005/8/layout/hierarchy2"/>
    <dgm:cxn modelId="{892CEDBE-5684-409E-B8A5-062F154AE724}" type="presOf" srcId="{EB4E0E49-5A8B-4752-B735-5AA06BB47282}" destId="{A3D29730-71F9-4601-ACC7-5B8924A2B1C4}" srcOrd="1" destOrd="0" presId="urn:microsoft.com/office/officeart/2005/8/layout/hierarchy2"/>
    <dgm:cxn modelId="{54397026-0227-4931-8287-B917DFE23D50}" type="presOf" srcId="{1B3B7D8E-F0E6-487B-B8E0-DD57A6FE2B8B}" destId="{1F5A4668-1408-4C12-991E-EF304BECD10F}" srcOrd="0" destOrd="0" presId="urn:microsoft.com/office/officeart/2005/8/layout/hierarchy2"/>
    <dgm:cxn modelId="{67EA3E80-000B-46C6-8B86-F6B6FB0C9898}" type="presOf" srcId="{900EBC86-2696-4C6C-A438-25CFB272E5E3}" destId="{1193EC09-CE93-4DAE-9BAB-A1A8C44BD99B}" srcOrd="0" destOrd="0" presId="urn:microsoft.com/office/officeart/2005/8/layout/hierarchy2"/>
    <dgm:cxn modelId="{0D1849D1-280C-4071-8103-FDC258D2467D}" type="presOf" srcId="{EFA146E5-3904-44C6-8619-73E7E082BD49}" destId="{CDFDA91D-0C68-4770-BD1F-09CC687222FE}" srcOrd="0" destOrd="0" presId="urn:microsoft.com/office/officeart/2005/8/layout/hierarchy2"/>
    <dgm:cxn modelId="{048AB69E-9A7E-458A-BAB7-76D293C953CE}" type="presOf" srcId="{64D3CE66-4C7E-494B-A33D-ED597829A667}" destId="{9656DAE5-3BD9-4BB3-AD48-66C9BFDD8C72}" srcOrd="1" destOrd="0" presId="urn:microsoft.com/office/officeart/2005/8/layout/hierarchy2"/>
    <dgm:cxn modelId="{B5970920-B83A-4B38-8FAF-181105B714FD}" srcId="{0A1BC87A-920D-42FB-9C3B-22D24CB2A90B}" destId="{3E336E20-3B5A-40CA-8CFC-901A72DEEF78}" srcOrd="0" destOrd="0" parTransId="{64D3CE66-4C7E-494B-A33D-ED597829A667}" sibTransId="{C2E6B3D5-47BE-4402-BEAA-06642293E043}"/>
    <dgm:cxn modelId="{A1C3E983-18BA-4CE3-9A5C-E858B32FC703}" type="presOf" srcId="{0A1BC87A-920D-42FB-9C3B-22D24CB2A90B}" destId="{F8AD7739-66C5-4997-A686-856A2BD0D324}" srcOrd="0" destOrd="0" presId="urn:microsoft.com/office/officeart/2005/8/layout/hierarchy2"/>
    <dgm:cxn modelId="{033AFDD5-3027-4DAB-8E2F-AF531723FEFE}" srcId="{900EBC86-2696-4C6C-A438-25CFB272E5E3}" destId="{C12FD421-A8B7-4ECD-8F54-E8E98592FBBC}" srcOrd="0" destOrd="0" parTransId="{B6B3DBA5-9110-4386-9340-687FEC368300}" sibTransId="{38EACAD7-62CB-49FA-B68F-CC867656317F}"/>
    <dgm:cxn modelId="{B7415462-6DDF-4D25-AA16-482DE9682C64}" type="presOf" srcId="{16B44DF3-76F9-45F9-9E0C-01B362AC6D8B}" destId="{D5EFE700-B7AD-4034-A1FD-5F13CA66E90E}" srcOrd="0" destOrd="0" presId="urn:microsoft.com/office/officeart/2005/8/layout/hierarchy2"/>
    <dgm:cxn modelId="{1FC6DA17-FD15-43E5-A86C-6737CC9798F5}" type="presOf" srcId="{B6B3DBA5-9110-4386-9340-687FEC368300}" destId="{CADE8835-3335-48D8-816C-54981B75BBD8}" srcOrd="0" destOrd="0" presId="urn:microsoft.com/office/officeart/2005/8/layout/hierarchy2"/>
    <dgm:cxn modelId="{D1E46F9A-0D69-40DE-816F-1C51AFA1F71C}" type="presOf" srcId="{808CCCDA-2BA6-4DB9-A839-6BF3A172CE80}" destId="{769CD504-28AE-43A6-9EC9-E1640CEDE9CC}" srcOrd="0" destOrd="0" presId="urn:microsoft.com/office/officeart/2005/8/layout/hierarchy2"/>
    <dgm:cxn modelId="{ECA97EE7-995F-44CB-876E-D59489E7C9AD}" srcId="{56095839-C2D7-4895-AEFA-13954CA49B12}" destId="{50AA440D-A2EA-43F6-8DF3-3407A56C0E6A}" srcOrd="0" destOrd="0" parTransId="{A5923DE0-F347-4EB1-998F-F6F36929E67B}" sibTransId="{631D14AB-531B-4A0C-ABC0-00A1409337B1}"/>
    <dgm:cxn modelId="{238FEBB3-7D88-4A4F-A96B-F173BDC58520}" type="presOf" srcId="{A5923DE0-F347-4EB1-998F-F6F36929E67B}" destId="{65026B8F-6F9A-4CD6-9562-366250E671AD}" srcOrd="1" destOrd="0" presId="urn:microsoft.com/office/officeart/2005/8/layout/hierarchy2"/>
    <dgm:cxn modelId="{1D4DE898-6FDA-4314-A5D8-DF96649DA188}" type="presOf" srcId="{3E336E20-3B5A-40CA-8CFC-901A72DEEF78}" destId="{EAC456F3-FA64-41DF-A9C0-70385C2A947F}" srcOrd="0" destOrd="0" presId="urn:microsoft.com/office/officeart/2005/8/layout/hierarchy2"/>
    <dgm:cxn modelId="{557089B5-0EFF-4B3E-8E28-88CDD6BB8B74}" srcId="{3E336E20-3B5A-40CA-8CFC-901A72DEEF78}" destId="{56095839-C2D7-4895-AEFA-13954CA49B12}" srcOrd="0" destOrd="0" parTransId="{EB4E0E49-5A8B-4752-B735-5AA06BB47282}" sibTransId="{A21BC5B6-9C10-4D61-A083-1AAD0E748573}"/>
    <dgm:cxn modelId="{87ACF89F-4846-49AE-8255-118867AB1485}" srcId="{CC72AA1F-2816-4AE1-AB56-98BF0BCBD6BB}" destId="{89AD2D4A-572C-4C64-A086-8D7354475B50}" srcOrd="0" destOrd="0" parTransId="{EFA146E5-3904-44C6-8619-73E7E082BD49}" sibTransId="{343D2BB2-2467-4618-96FA-9773D4D32A40}"/>
    <dgm:cxn modelId="{F2BAF209-3B14-4D4D-B1D3-78985688DA1A}" type="presOf" srcId="{CC72AA1F-2816-4AE1-AB56-98BF0BCBD6BB}" destId="{030EAE74-5846-4A02-B176-2C78CE51F390}" srcOrd="0" destOrd="0" presId="urn:microsoft.com/office/officeart/2005/8/layout/hierarchy2"/>
    <dgm:cxn modelId="{61F10394-8955-4DA1-87EF-CAFE33477FC7}" type="presParOf" srcId="{1F5A4668-1408-4C12-991E-EF304BECD10F}" destId="{01BFC9BB-71B1-4D3F-8603-F841031A0ABC}" srcOrd="0" destOrd="0" presId="urn:microsoft.com/office/officeart/2005/8/layout/hierarchy2"/>
    <dgm:cxn modelId="{A20E90EB-6EF1-417A-90DF-FF4222A28D1B}" type="presParOf" srcId="{01BFC9BB-71B1-4D3F-8603-F841031A0ABC}" destId="{030EAE74-5846-4A02-B176-2C78CE51F390}" srcOrd="0" destOrd="0" presId="urn:microsoft.com/office/officeart/2005/8/layout/hierarchy2"/>
    <dgm:cxn modelId="{4E169F15-AD80-4DF3-B62C-86B1B7902EA4}" type="presParOf" srcId="{01BFC9BB-71B1-4D3F-8603-F841031A0ABC}" destId="{59820BE9-FCB1-4A25-88D6-968D755DDBE4}" srcOrd="1" destOrd="0" presId="urn:microsoft.com/office/officeart/2005/8/layout/hierarchy2"/>
    <dgm:cxn modelId="{B766E621-8A15-4B90-8342-D1B396A325E2}" type="presParOf" srcId="{59820BE9-FCB1-4A25-88D6-968D755DDBE4}" destId="{CDFDA91D-0C68-4770-BD1F-09CC687222FE}" srcOrd="0" destOrd="0" presId="urn:microsoft.com/office/officeart/2005/8/layout/hierarchy2"/>
    <dgm:cxn modelId="{4D411B51-40C6-4270-9C4E-046B522C8CC2}" type="presParOf" srcId="{CDFDA91D-0C68-4770-BD1F-09CC687222FE}" destId="{1D7AFBA4-0C9C-4B68-B2AF-28F21A664B45}" srcOrd="0" destOrd="0" presId="urn:microsoft.com/office/officeart/2005/8/layout/hierarchy2"/>
    <dgm:cxn modelId="{EC7FDA9F-E5D0-4E29-8DDC-43F39F45D525}" type="presParOf" srcId="{59820BE9-FCB1-4A25-88D6-968D755DDBE4}" destId="{4B675516-9084-4E0C-8747-097983D0C25E}" srcOrd="1" destOrd="0" presId="urn:microsoft.com/office/officeart/2005/8/layout/hierarchy2"/>
    <dgm:cxn modelId="{1E783B99-44A7-4B87-B17A-6C8CFFDE0A72}" type="presParOf" srcId="{4B675516-9084-4E0C-8747-097983D0C25E}" destId="{9EC4CD24-51DA-4D85-B49F-612F5B6BFFF4}" srcOrd="0" destOrd="0" presId="urn:microsoft.com/office/officeart/2005/8/layout/hierarchy2"/>
    <dgm:cxn modelId="{13F96D0A-9059-4419-9D0A-DCC0C1BB16C4}" type="presParOf" srcId="{4B675516-9084-4E0C-8747-097983D0C25E}" destId="{44573FB2-387E-4ECE-B64D-0A225264322F}" srcOrd="1" destOrd="0" presId="urn:microsoft.com/office/officeart/2005/8/layout/hierarchy2"/>
    <dgm:cxn modelId="{4852BCA1-A025-45CC-A900-B24D42B94F48}" type="presParOf" srcId="{44573FB2-387E-4ECE-B64D-0A225264322F}" destId="{D5EFE700-B7AD-4034-A1FD-5F13CA66E90E}" srcOrd="0" destOrd="0" presId="urn:microsoft.com/office/officeart/2005/8/layout/hierarchy2"/>
    <dgm:cxn modelId="{888ECCC2-C417-4B4B-AC1F-16A83C37A7EE}" type="presParOf" srcId="{D5EFE700-B7AD-4034-A1FD-5F13CA66E90E}" destId="{2E9EA424-1BAA-41FE-B187-E919EA1A8224}" srcOrd="0" destOrd="0" presId="urn:microsoft.com/office/officeart/2005/8/layout/hierarchy2"/>
    <dgm:cxn modelId="{0A44B06D-CF98-4F9C-BAD8-729C89FF9033}" type="presParOf" srcId="{44573FB2-387E-4ECE-B64D-0A225264322F}" destId="{681D7182-74C3-4EE3-912A-F15123E3C057}" srcOrd="1" destOrd="0" presId="urn:microsoft.com/office/officeart/2005/8/layout/hierarchy2"/>
    <dgm:cxn modelId="{DCB262B1-1001-4783-A474-C88E41C7D2DF}" type="presParOf" srcId="{681D7182-74C3-4EE3-912A-F15123E3C057}" destId="{1193EC09-CE93-4DAE-9BAB-A1A8C44BD99B}" srcOrd="0" destOrd="0" presId="urn:microsoft.com/office/officeart/2005/8/layout/hierarchy2"/>
    <dgm:cxn modelId="{1BCE7036-6333-4FD9-9E57-AC5834E4F9D2}" type="presParOf" srcId="{681D7182-74C3-4EE3-912A-F15123E3C057}" destId="{0FF6976D-6796-4212-BB28-9D1E2550DFBE}" srcOrd="1" destOrd="0" presId="urn:microsoft.com/office/officeart/2005/8/layout/hierarchy2"/>
    <dgm:cxn modelId="{239FDF73-6B10-4C85-B386-11EE2973DA30}" type="presParOf" srcId="{0FF6976D-6796-4212-BB28-9D1E2550DFBE}" destId="{CADE8835-3335-48D8-816C-54981B75BBD8}" srcOrd="0" destOrd="0" presId="urn:microsoft.com/office/officeart/2005/8/layout/hierarchy2"/>
    <dgm:cxn modelId="{B481BB4A-45CD-444D-B66E-73DA12B91CBF}" type="presParOf" srcId="{CADE8835-3335-48D8-816C-54981B75BBD8}" destId="{468B1C0D-C08B-4B4C-B42E-933E9DE74B4F}" srcOrd="0" destOrd="0" presId="urn:microsoft.com/office/officeart/2005/8/layout/hierarchy2"/>
    <dgm:cxn modelId="{31B4AC4C-98E1-4CF4-B46C-4C1DAC384E1D}" type="presParOf" srcId="{0FF6976D-6796-4212-BB28-9D1E2550DFBE}" destId="{2DCA8186-288E-4F04-AF4A-8B615BF1D45E}" srcOrd="1" destOrd="0" presId="urn:microsoft.com/office/officeart/2005/8/layout/hierarchy2"/>
    <dgm:cxn modelId="{54E89662-695B-448D-8704-58CECA5DD436}" type="presParOf" srcId="{2DCA8186-288E-4F04-AF4A-8B615BF1D45E}" destId="{E16188A7-F2BF-4E5A-ADB1-700D3BDE2DBD}" srcOrd="0" destOrd="0" presId="urn:microsoft.com/office/officeart/2005/8/layout/hierarchy2"/>
    <dgm:cxn modelId="{E4E77059-144C-466E-B802-AAFA98A01305}" type="presParOf" srcId="{2DCA8186-288E-4F04-AF4A-8B615BF1D45E}" destId="{DC714702-41F9-4E27-9D73-1190CEEBBC9C}" srcOrd="1" destOrd="0" presId="urn:microsoft.com/office/officeart/2005/8/layout/hierarchy2"/>
    <dgm:cxn modelId="{578E4044-6EC8-45B8-B5D1-2DD589215085}" type="presParOf" srcId="{59820BE9-FCB1-4A25-88D6-968D755DDBE4}" destId="{769CD504-28AE-43A6-9EC9-E1640CEDE9CC}" srcOrd="2" destOrd="0" presId="urn:microsoft.com/office/officeart/2005/8/layout/hierarchy2"/>
    <dgm:cxn modelId="{F5589052-A4B7-4D1D-8E92-6875C8EA678B}" type="presParOf" srcId="{769CD504-28AE-43A6-9EC9-E1640CEDE9CC}" destId="{6D840F13-01DA-48A9-BCE8-A0C62605285A}" srcOrd="0" destOrd="0" presId="urn:microsoft.com/office/officeart/2005/8/layout/hierarchy2"/>
    <dgm:cxn modelId="{D461FD34-7800-446B-999A-10276A36CFEA}" type="presParOf" srcId="{59820BE9-FCB1-4A25-88D6-968D755DDBE4}" destId="{898144E5-7353-4336-AE71-FC3FCC173819}" srcOrd="3" destOrd="0" presId="urn:microsoft.com/office/officeart/2005/8/layout/hierarchy2"/>
    <dgm:cxn modelId="{5BC0EB8C-142C-4120-B79C-47A201BE5DE2}" type="presParOf" srcId="{898144E5-7353-4336-AE71-FC3FCC173819}" destId="{CD635177-0DEC-4FA3-B622-C4B2E2207116}" srcOrd="0" destOrd="0" presId="urn:microsoft.com/office/officeart/2005/8/layout/hierarchy2"/>
    <dgm:cxn modelId="{20EC6C54-87D4-46FE-ACF2-2250B1BF87F6}" type="presParOf" srcId="{898144E5-7353-4336-AE71-FC3FCC173819}" destId="{F12B949C-3A93-484B-91A2-F152A7D7479E}" srcOrd="1" destOrd="0" presId="urn:microsoft.com/office/officeart/2005/8/layout/hierarchy2"/>
    <dgm:cxn modelId="{D072315B-5C05-472C-ACFB-E8991A7A37A5}" type="presParOf" srcId="{F12B949C-3A93-484B-91A2-F152A7D7479E}" destId="{09B38D47-6C3F-4C88-8820-FE9DAE4C039F}" srcOrd="0" destOrd="0" presId="urn:microsoft.com/office/officeart/2005/8/layout/hierarchy2"/>
    <dgm:cxn modelId="{8BCE60B7-9885-40F2-9419-2F07746DD5F0}" type="presParOf" srcId="{09B38D47-6C3F-4C88-8820-FE9DAE4C039F}" destId="{E4F8827C-C9E5-4AE2-8A15-E5419F3B6D90}" srcOrd="0" destOrd="0" presId="urn:microsoft.com/office/officeart/2005/8/layout/hierarchy2"/>
    <dgm:cxn modelId="{788ADEC5-A9BE-4979-95E1-98DE32BA0863}" type="presParOf" srcId="{F12B949C-3A93-484B-91A2-F152A7D7479E}" destId="{0EB49C6F-19DE-4E03-B339-00CBD85CC66A}" srcOrd="1" destOrd="0" presId="urn:microsoft.com/office/officeart/2005/8/layout/hierarchy2"/>
    <dgm:cxn modelId="{9CFB1158-3D85-4134-B262-CF7702979EA0}" type="presParOf" srcId="{0EB49C6F-19DE-4E03-B339-00CBD85CC66A}" destId="{F8AD7739-66C5-4997-A686-856A2BD0D324}" srcOrd="0" destOrd="0" presId="urn:microsoft.com/office/officeart/2005/8/layout/hierarchy2"/>
    <dgm:cxn modelId="{70740F7F-B423-453D-A702-712C148168C2}" type="presParOf" srcId="{0EB49C6F-19DE-4E03-B339-00CBD85CC66A}" destId="{93CC3CC6-BAEB-48E9-B3CE-1E0CB67B9EC5}" srcOrd="1" destOrd="0" presId="urn:microsoft.com/office/officeart/2005/8/layout/hierarchy2"/>
    <dgm:cxn modelId="{6176E1DF-A5B1-4151-9B89-FE8CC74213A5}" type="presParOf" srcId="{93CC3CC6-BAEB-48E9-B3CE-1E0CB67B9EC5}" destId="{F0E83E26-828E-404B-B10B-83AE03E42825}" srcOrd="0" destOrd="0" presId="urn:microsoft.com/office/officeart/2005/8/layout/hierarchy2"/>
    <dgm:cxn modelId="{50DCFABE-1EA2-439F-AEFA-06CB55525DD8}" type="presParOf" srcId="{F0E83E26-828E-404B-B10B-83AE03E42825}" destId="{9656DAE5-3BD9-4BB3-AD48-66C9BFDD8C72}" srcOrd="0" destOrd="0" presId="urn:microsoft.com/office/officeart/2005/8/layout/hierarchy2"/>
    <dgm:cxn modelId="{49DDD0E6-AC3C-4733-B2F5-A6314B712D19}" type="presParOf" srcId="{93CC3CC6-BAEB-48E9-B3CE-1E0CB67B9EC5}" destId="{ABAE88D3-A6DA-4CA4-899B-53FAD87C4B6C}" srcOrd="1" destOrd="0" presId="urn:microsoft.com/office/officeart/2005/8/layout/hierarchy2"/>
    <dgm:cxn modelId="{5B59661C-3E25-4FFF-8DB2-C960EEE9EE64}" type="presParOf" srcId="{ABAE88D3-A6DA-4CA4-899B-53FAD87C4B6C}" destId="{EAC456F3-FA64-41DF-A9C0-70385C2A947F}" srcOrd="0" destOrd="0" presId="urn:microsoft.com/office/officeart/2005/8/layout/hierarchy2"/>
    <dgm:cxn modelId="{9A46CE6D-E493-428B-ACB1-B54E01B70BDD}" type="presParOf" srcId="{ABAE88D3-A6DA-4CA4-899B-53FAD87C4B6C}" destId="{78A67D79-7543-444E-A5B6-9778A0B4246F}" srcOrd="1" destOrd="0" presId="urn:microsoft.com/office/officeart/2005/8/layout/hierarchy2"/>
    <dgm:cxn modelId="{5ED2A36C-FE23-4105-BBF1-F7602B8DA8F7}" type="presParOf" srcId="{78A67D79-7543-444E-A5B6-9778A0B4246F}" destId="{0024BC4B-D859-43E1-8E1C-0D721CC3BBD6}" srcOrd="0" destOrd="0" presId="urn:microsoft.com/office/officeart/2005/8/layout/hierarchy2"/>
    <dgm:cxn modelId="{F1E12B1C-0973-49E4-A91A-C027CF485816}" type="presParOf" srcId="{0024BC4B-D859-43E1-8E1C-0D721CC3BBD6}" destId="{A3D29730-71F9-4601-ACC7-5B8924A2B1C4}" srcOrd="0" destOrd="0" presId="urn:microsoft.com/office/officeart/2005/8/layout/hierarchy2"/>
    <dgm:cxn modelId="{06B1FED2-A32B-49BB-88C5-F3CC3099479F}" type="presParOf" srcId="{78A67D79-7543-444E-A5B6-9778A0B4246F}" destId="{F5655D8C-17A4-463C-B69D-72262C02168D}" srcOrd="1" destOrd="0" presId="urn:microsoft.com/office/officeart/2005/8/layout/hierarchy2"/>
    <dgm:cxn modelId="{27D86BFB-56CC-462C-88FF-3E78FF7AABA6}" type="presParOf" srcId="{F5655D8C-17A4-463C-B69D-72262C02168D}" destId="{A7A80DA7-E5A4-4DCC-AAD5-B1D48A1C05B1}" srcOrd="0" destOrd="0" presId="urn:microsoft.com/office/officeart/2005/8/layout/hierarchy2"/>
    <dgm:cxn modelId="{363F824A-FD1F-426A-BE93-7F7AE3A251CE}" type="presParOf" srcId="{F5655D8C-17A4-463C-B69D-72262C02168D}" destId="{D0534528-2156-4402-9E06-32D53C0510B6}" srcOrd="1" destOrd="0" presId="urn:microsoft.com/office/officeart/2005/8/layout/hierarchy2"/>
    <dgm:cxn modelId="{57C2B2D8-F77D-4584-9A9B-9E057E516EF7}" type="presParOf" srcId="{D0534528-2156-4402-9E06-32D53C0510B6}" destId="{F5B05592-789E-40D7-9B48-2E42025C46FC}" srcOrd="0" destOrd="0" presId="urn:microsoft.com/office/officeart/2005/8/layout/hierarchy2"/>
    <dgm:cxn modelId="{D0710C41-3955-45DB-8BD9-301B0CCFA6C6}" type="presParOf" srcId="{F5B05592-789E-40D7-9B48-2E42025C46FC}" destId="{65026B8F-6F9A-4CD6-9562-366250E671AD}" srcOrd="0" destOrd="0" presId="urn:microsoft.com/office/officeart/2005/8/layout/hierarchy2"/>
    <dgm:cxn modelId="{83ECEB92-6217-4CFF-8EA6-0FA709AA9870}" type="presParOf" srcId="{D0534528-2156-4402-9E06-32D53C0510B6}" destId="{BC1D2CCE-2CE2-4AE2-96B0-78F99A2EBA34}" srcOrd="1" destOrd="0" presId="urn:microsoft.com/office/officeart/2005/8/layout/hierarchy2"/>
    <dgm:cxn modelId="{783CD3CF-C985-40CB-9766-3B68E31D49D8}" type="presParOf" srcId="{BC1D2CCE-2CE2-4AE2-96B0-78F99A2EBA34}" destId="{9844E736-29AC-430A-A506-5D2AD5CF9FBD}" srcOrd="0" destOrd="0" presId="urn:microsoft.com/office/officeart/2005/8/layout/hierarchy2"/>
    <dgm:cxn modelId="{7E47963B-94FD-48BD-BB82-500C6DEB1AE4}" type="presParOf" srcId="{BC1D2CCE-2CE2-4AE2-96B0-78F99A2EBA34}" destId="{5D3F96F8-CF86-4EEE-91B9-D5D5515D0FA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3B7D8E-F0E6-487B-B8E0-DD57A6FE2B8B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9AD2D4A-572C-4C64-A086-8D7354475B50}">
      <dgm:prSet phldrT="[Texto]" custT="1"/>
      <dgm:spPr/>
      <dgm:t>
        <a:bodyPr/>
        <a:lstStyle/>
        <a:p>
          <a:r>
            <a:rPr lang="pt-BR" sz="2600" dirty="0">
              <a:latin typeface="Arial" panose="020B0604020202020204" pitchFamily="34" charset="0"/>
              <a:cs typeface="Arial" panose="020B0604020202020204" pitchFamily="34" charset="0"/>
            </a:rPr>
            <a:t>Cotação</a:t>
          </a:r>
        </a:p>
      </dgm:t>
    </dgm:pt>
    <dgm:pt modelId="{EFA146E5-3904-44C6-8619-73E7E082BD49}" type="parTrans" cxnId="{87ACF89F-4846-49AE-8255-118867AB1485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3D2BB2-2467-4618-96FA-9773D4D32A40}" type="sibTrans" cxnId="{87ACF89F-4846-49AE-8255-118867AB1485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0EBC86-2696-4C6C-A438-25CFB272E5E3}">
      <dgm:prSet phldrT="[Texto]" custT="1"/>
      <dgm:spPr/>
      <dgm:t>
        <a:bodyPr/>
        <a:lstStyle/>
        <a:p>
          <a:r>
            <a:rPr lang="pt-BR" sz="2500" dirty="0">
              <a:latin typeface="Arial" panose="020B0604020202020204" pitchFamily="34" charset="0"/>
              <a:cs typeface="Arial" panose="020B0604020202020204" pitchFamily="34" charset="0"/>
            </a:rPr>
            <a:t>Equalização</a:t>
          </a:r>
        </a:p>
      </dgm:t>
    </dgm:pt>
    <dgm:pt modelId="{16B44DF3-76F9-45F9-9E0C-01B362AC6D8B}" type="parTrans" cxnId="{5D802004-53F4-41D1-988E-90960D9C279F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83F77E-4C8C-4BDB-906C-8FFD39DE19CB}" type="sibTrans" cxnId="{5D802004-53F4-41D1-988E-90960D9C279F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2FD421-A8B7-4ECD-8F54-E8E98592FBBC}">
      <dgm:prSet phldrT="[Texto]" custT="1"/>
      <dgm:spPr/>
      <dgm:t>
        <a:bodyPr/>
        <a:lstStyle/>
        <a:p>
          <a:r>
            <a:rPr lang="pt-BR" sz="2500" dirty="0">
              <a:latin typeface="Arial" panose="020B0604020202020204" pitchFamily="34" charset="0"/>
              <a:cs typeface="Arial" panose="020B0604020202020204" pitchFamily="34" charset="0"/>
            </a:rPr>
            <a:t>Fechamento do Contrato</a:t>
          </a:r>
        </a:p>
      </dgm:t>
    </dgm:pt>
    <dgm:pt modelId="{B6B3DBA5-9110-4386-9340-687FEC368300}" type="parTrans" cxnId="{033AFDD5-3027-4DAB-8E2F-AF531723FEFE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EACAD7-62CB-49FA-B68F-CC867656317F}" type="sibTrans" cxnId="{033AFDD5-3027-4DAB-8E2F-AF531723FEFE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72AA1F-2816-4AE1-AB56-98BF0BCBD6BB}">
      <dgm:prSet phldrT="[Texto]" custT="1"/>
      <dgm:spPr/>
      <dgm:t>
        <a:bodyPr/>
        <a:lstStyle/>
        <a:p>
          <a:r>
            <a:rPr lang="pt-BR" sz="2500" dirty="0">
              <a:latin typeface="Arial" panose="020B0604020202020204" pitchFamily="34" charset="0"/>
              <a:cs typeface="Arial" panose="020B0604020202020204" pitchFamily="34" charset="0"/>
            </a:rPr>
            <a:t>Definição de Fornecedores</a:t>
          </a:r>
        </a:p>
      </dgm:t>
    </dgm:pt>
    <dgm:pt modelId="{8A218901-1549-49D0-85B0-1C7EEAF660BD}" type="sibTrans" cxnId="{721E71A3-B6D1-4CFB-81EA-65EFA650AC3A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BE5DE1-8A33-4848-A213-2ACD2FCA29F9}" type="parTrans" cxnId="{721E71A3-B6D1-4CFB-81EA-65EFA650AC3A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65BCFC-538C-4832-A889-60A311CB8A82}">
      <dgm:prSet phldrT="[Texto]" custT="1"/>
      <dgm:spPr/>
      <dgm:t>
        <a:bodyPr/>
        <a:lstStyle/>
        <a:p>
          <a:r>
            <a:rPr lang="pt-BR" sz="2500" dirty="0">
              <a:latin typeface="Arial" panose="020B0604020202020204" pitchFamily="34" charset="0"/>
              <a:cs typeface="Arial" panose="020B0604020202020204" pitchFamily="34" charset="0"/>
            </a:rPr>
            <a:t>Negociação</a:t>
          </a:r>
        </a:p>
      </dgm:t>
    </dgm:pt>
    <dgm:pt modelId="{12733BC4-C324-4E2F-B402-11A7C7871EDE}" type="parTrans" cxnId="{0CF1E998-83B1-465A-81F0-CB754A648D0A}">
      <dgm:prSet/>
      <dgm:spPr/>
      <dgm:t>
        <a:bodyPr/>
        <a:lstStyle/>
        <a:p>
          <a:endParaRPr lang="pt-BR"/>
        </a:p>
      </dgm:t>
    </dgm:pt>
    <dgm:pt modelId="{F26CD543-1900-4444-98AE-A90AF7519F59}" type="sibTrans" cxnId="{0CF1E998-83B1-465A-81F0-CB754A648D0A}">
      <dgm:prSet/>
      <dgm:spPr/>
      <dgm:t>
        <a:bodyPr/>
        <a:lstStyle/>
        <a:p>
          <a:endParaRPr lang="pt-BR"/>
        </a:p>
      </dgm:t>
    </dgm:pt>
    <dgm:pt modelId="{1F5A4668-1408-4C12-991E-EF304BECD10F}" type="pres">
      <dgm:prSet presAssocID="{1B3B7D8E-F0E6-487B-B8E0-DD57A6FE2B8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1BFC9BB-71B1-4D3F-8603-F841031A0ABC}" type="pres">
      <dgm:prSet presAssocID="{CC72AA1F-2816-4AE1-AB56-98BF0BCBD6BB}" presName="root1" presStyleCnt="0"/>
      <dgm:spPr/>
    </dgm:pt>
    <dgm:pt modelId="{030EAE74-5846-4A02-B176-2C78CE51F390}" type="pres">
      <dgm:prSet presAssocID="{CC72AA1F-2816-4AE1-AB56-98BF0BCBD6BB}" presName="LevelOneTextNode" presStyleLbl="node0" presStyleIdx="0" presStyleCnt="1" custScaleX="350246" custScaleY="448852" custLinFactNeighborX="-406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9820BE9-FCB1-4A25-88D6-968D755DDBE4}" type="pres">
      <dgm:prSet presAssocID="{CC72AA1F-2816-4AE1-AB56-98BF0BCBD6BB}" presName="level2hierChild" presStyleCnt="0"/>
      <dgm:spPr/>
    </dgm:pt>
    <dgm:pt modelId="{CDFDA91D-0C68-4770-BD1F-09CC687222FE}" type="pres">
      <dgm:prSet presAssocID="{EFA146E5-3904-44C6-8619-73E7E082BD49}" presName="conn2-1" presStyleLbl="parChTrans1D2" presStyleIdx="0" presStyleCnt="1"/>
      <dgm:spPr/>
      <dgm:t>
        <a:bodyPr/>
        <a:lstStyle/>
        <a:p>
          <a:endParaRPr lang="pt-BR"/>
        </a:p>
      </dgm:t>
    </dgm:pt>
    <dgm:pt modelId="{1D7AFBA4-0C9C-4B68-B2AF-28F21A664B45}" type="pres">
      <dgm:prSet presAssocID="{EFA146E5-3904-44C6-8619-73E7E082BD49}" presName="connTx" presStyleLbl="parChTrans1D2" presStyleIdx="0" presStyleCnt="1"/>
      <dgm:spPr/>
      <dgm:t>
        <a:bodyPr/>
        <a:lstStyle/>
        <a:p>
          <a:endParaRPr lang="pt-BR"/>
        </a:p>
      </dgm:t>
    </dgm:pt>
    <dgm:pt modelId="{4B675516-9084-4E0C-8747-097983D0C25E}" type="pres">
      <dgm:prSet presAssocID="{89AD2D4A-572C-4C64-A086-8D7354475B50}" presName="root2" presStyleCnt="0"/>
      <dgm:spPr/>
    </dgm:pt>
    <dgm:pt modelId="{9EC4CD24-51DA-4D85-B49F-612F5B6BFFF4}" type="pres">
      <dgm:prSet presAssocID="{89AD2D4A-572C-4C64-A086-8D7354475B50}" presName="LevelTwoTextNode" presStyleLbl="node2" presStyleIdx="0" presStyleCnt="1" custScaleX="336365" custScaleY="448852" custLinFactNeighborX="-830" custLinFactNeighborY="32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4573FB2-387E-4ECE-B64D-0A225264322F}" type="pres">
      <dgm:prSet presAssocID="{89AD2D4A-572C-4C64-A086-8D7354475B50}" presName="level3hierChild" presStyleCnt="0"/>
      <dgm:spPr/>
    </dgm:pt>
    <dgm:pt modelId="{D5EFE700-B7AD-4034-A1FD-5F13CA66E90E}" type="pres">
      <dgm:prSet presAssocID="{16B44DF3-76F9-45F9-9E0C-01B362AC6D8B}" presName="conn2-1" presStyleLbl="parChTrans1D3" presStyleIdx="0" presStyleCnt="1"/>
      <dgm:spPr/>
      <dgm:t>
        <a:bodyPr/>
        <a:lstStyle/>
        <a:p>
          <a:endParaRPr lang="pt-BR"/>
        </a:p>
      </dgm:t>
    </dgm:pt>
    <dgm:pt modelId="{2E9EA424-1BAA-41FE-B187-E919EA1A8224}" type="pres">
      <dgm:prSet presAssocID="{16B44DF3-76F9-45F9-9E0C-01B362AC6D8B}" presName="connTx" presStyleLbl="parChTrans1D3" presStyleIdx="0" presStyleCnt="1"/>
      <dgm:spPr/>
      <dgm:t>
        <a:bodyPr/>
        <a:lstStyle/>
        <a:p>
          <a:endParaRPr lang="pt-BR"/>
        </a:p>
      </dgm:t>
    </dgm:pt>
    <dgm:pt modelId="{681D7182-74C3-4EE3-912A-F15123E3C057}" type="pres">
      <dgm:prSet presAssocID="{900EBC86-2696-4C6C-A438-25CFB272E5E3}" presName="root2" presStyleCnt="0"/>
      <dgm:spPr/>
    </dgm:pt>
    <dgm:pt modelId="{1193EC09-CE93-4DAE-9BAB-A1A8C44BD99B}" type="pres">
      <dgm:prSet presAssocID="{900EBC86-2696-4C6C-A438-25CFB272E5E3}" presName="LevelTwoTextNode" presStyleLbl="node3" presStyleIdx="0" presStyleCnt="1" custScaleX="359264" custScaleY="448852" custLinFactNeighborX="-1671" custLinFactNeighborY="32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FF6976D-6796-4212-BB28-9D1E2550DFBE}" type="pres">
      <dgm:prSet presAssocID="{900EBC86-2696-4C6C-A438-25CFB272E5E3}" presName="level3hierChild" presStyleCnt="0"/>
      <dgm:spPr/>
    </dgm:pt>
    <dgm:pt modelId="{D3077110-1D98-4FAF-B67A-BDDB0508A38D}" type="pres">
      <dgm:prSet presAssocID="{12733BC4-C324-4E2F-B402-11A7C7871EDE}" presName="conn2-1" presStyleLbl="parChTrans1D4" presStyleIdx="0" presStyleCnt="2"/>
      <dgm:spPr/>
      <dgm:t>
        <a:bodyPr/>
        <a:lstStyle/>
        <a:p>
          <a:endParaRPr lang="pt-BR"/>
        </a:p>
      </dgm:t>
    </dgm:pt>
    <dgm:pt modelId="{1B22373E-A929-4313-BAE5-1B809FAE5FF1}" type="pres">
      <dgm:prSet presAssocID="{12733BC4-C324-4E2F-B402-11A7C7871EDE}" presName="connTx" presStyleLbl="parChTrans1D4" presStyleIdx="0" presStyleCnt="2"/>
      <dgm:spPr/>
      <dgm:t>
        <a:bodyPr/>
        <a:lstStyle/>
        <a:p>
          <a:endParaRPr lang="pt-BR"/>
        </a:p>
      </dgm:t>
    </dgm:pt>
    <dgm:pt modelId="{4CB89552-6181-4DAF-85E3-3698C879A07A}" type="pres">
      <dgm:prSet presAssocID="{AA65BCFC-538C-4832-A889-60A311CB8A82}" presName="root2" presStyleCnt="0"/>
      <dgm:spPr/>
    </dgm:pt>
    <dgm:pt modelId="{371060BD-75CC-4969-A389-6380AA425A08}" type="pres">
      <dgm:prSet presAssocID="{AA65BCFC-538C-4832-A889-60A311CB8A82}" presName="LevelTwoTextNode" presStyleLbl="node4" presStyleIdx="0" presStyleCnt="2" custScaleX="333420" custScaleY="447981" custLinFactNeighborX="-224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946D05A-BBF6-4CF5-8BCF-7B4D4C5E1845}" type="pres">
      <dgm:prSet presAssocID="{AA65BCFC-538C-4832-A889-60A311CB8A82}" presName="level3hierChild" presStyleCnt="0"/>
      <dgm:spPr/>
    </dgm:pt>
    <dgm:pt modelId="{CADE8835-3335-48D8-816C-54981B75BBD8}" type="pres">
      <dgm:prSet presAssocID="{B6B3DBA5-9110-4386-9340-687FEC368300}" presName="conn2-1" presStyleLbl="parChTrans1D4" presStyleIdx="1" presStyleCnt="2"/>
      <dgm:spPr/>
      <dgm:t>
        <a:bodyPr/>
        <a:lstStyle/>
        <a:p>
          <a:endParaRPr lang="pt-BR"/>
        </a:p>
      </dgm:t>
    </dgm:pt>
    <dgm:pt modelId="{468B1C0D-C08B-4B4C-B42E-933E9DE74B4F}" type="pres">
      <dgm:prSet presAssocID="{B6B3DBA5-9110-4386-9340-687FEC368300}" presName="connTx" presStyleLbl="parChTrans1D4" presStyleIdx="1" presStyleCnt="2"/>
      <dgm:spPr/>
      <dgm:t>
        <a:bodyPr/>
        <a:lstStyle/>
        <a:p>
          <a:endParaRPr lang="pt-BR"/>
        </a:p>
      </dgm:t>
    </dgm:pt>
    <dgm:pt modelId="{2DCA8186-288E-4F04-AF4A-8B615BF1D45E}" type="pres">
      <dgm:prSet presAssocID="{C12FD421-A8B7-4ECD-8F54-E8E98592FBBC}" presName="root2" presStyleCnt="0"/>
      <dgm:spPr/>
    </dgm:pt>
    <dgm:pt modelId="{E16188A7-F2BF-4E5A-ADB1-700D3BDE2DBD}" type="pres">
      <dgm:prSet presAssocID="{C12FD421-A8B7-4ECD-8F54-E8E98592FBBC}" presName="LevelTwoTextNode" presStyleLbl="node4" presStyleIdx="1" presStyleCnt="2" custScaleX="357978" custScaleY="448852" custLinFactNeighborX="-3715" custLinFactNeighborY="32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C714702-41F9-4E27-9D73-1190CEEBBC9C}" type="pres">
      <dgm:prSet presAssocID="{C12FD421-A8B7-4ECD-8F54-E8E98592FBBC}" presName="level3hierChild" presStyleCnt="0"/>
      <dgm:spPr/>
    </dgm:pt>
  </dgm:ptLst>
  <dgm:cxnLst>
    <dgm:cxn modelId="{D8D730B0-FBDB-4004-AB34-3978C4996743}" type="presOf" srcId="{16B44DF3-76F9-45F9-9E0C-01B362AC6D8B}" destId="{D5EFE700-B7AD-4034-A1FD-5F13CA66E90E}" srcOrd="0" destOrd="0" presId="urn:microsoft.com/office/officeart/2005/8/layout/hierarchy2"/>
    <dgm:cxn modelId="{2E905736-EAF0-4AFB-9C4B-0BB894ABB44A}" type="presOf" srcId="{1B3B7D8E-F0E6-487B-B8E0-DD57A6FE2B8B}" destId="{1F5A4668-1408-4C12-991E-EF304BECD10F}" srcOrd="0" destOrd="0" presId="urn:microsoft.com/office/officeart/2005/8/layout/hierarchy2"/>
    <dgm:cxn modelId="{1A20E91D-A667-453F-9D99-1D35F0E6D6DD}" type="presOf" srcId="{12733BC4-C324-4E2F-B402-11A7C7871EDE}" destId="{D3077110-1D98-4FAF-B67A-BDDB0508A38D}" srcOrd="0" destOrd="0" presId="urn:microsoft.com/office/officeart/2005/8/layout/hierarchy2"/>
    <dgm:cxn modelId="{033AFDD5-3027-4DAB-8E2F-AF531723FEFE}" srcId="{AA65BCFC-538C-4832-A889-60A311CB8A82}" destId="{C12FD421-A8B7-4ECD-8F54-E8E98592FBBC}" srcOrd="0" destOrd="0" parTransId="{B6B3DBA5-9110-4386-9340-687FEC368300}" sibTransId="{38EACAD7-62CB-49FA-B68F-CC867656317F}"/>
    <dgm:cxn modelId="{721E71A3-B6D1-4CFB-81EA-65EFA650AC3A}" srcId="{1B3B7D8E-F0E6-487B-B8E0-DD57A6FE2B8B}" destId="{CC72AA1F-2816-4AE1-AB56-98BF0BCBD6BB}" srcOrd="0" destOrd="0" parTransId="{7DBE5DE1-8A33-4848-A213-2ACD2FCA29F9}" sibTransId="{8A218901-1549-49D0-85B0-1C7EEAF660BD}"/>
    <dgm:cxn modelId="{9EC72296-727F-41AD-8D5E-6B6E2CF85370}" type="presOf" srcId="{B6B3DBA5-9110-4386-9340-687FEC368300}" destId="{468B1C0D-C08B-4B4C-B42E-933E9DE74B4F}" srcOrd="1" destOrd="0" presId="urn:microsoft.com/office/officeart/2005/8/layout/hierarchy2"/>
    <dgm:cxn modelId="{BCCCDE26-5689-4F72-82D9-3AED50FCAC40}" type="presOf" srcId="{89AD2D4A-572C-4C64-A086-8D7354475B50}" destId="{9EC4CD24-51DA-4D85-B49F-612F5B6BFFF4}" srcOrd="0" destOrd="0" presId="urn:microsoft.com/office/officeart/2005/8/layout/hierarchy2"/>
    <dgm:cxn modelId="{1096E6B0-E6FC-4FDE-B66D-27BB65998188}" type="presOf" srcId="{16B44DF3-76F9-45F9-9E0C-01B362AC6D8B}" destId="{2E9EA424-1BAA-41FE-B187-E919EA1A8224}" srcOrd="1" destOrd="0" presId="urn:microsoft.com/office/officeart/2005/8/layout/hierarchy2"/>
    <dgm:cxn modelId="{0CF1E998-83B1-465A-81F0-CB754A648D0A}" srcId="{900EBC86-2696-4C6C-A438-25CFB272E5E3}" destId="{AA65BCFC-538C-4832-A889-60A311CB8A82}" srcOrd="0" destOrd="0" parTransId="{12733BC4-C324-4E2F-B402-11A7C7871EDE}" sibTransId="{F26CD543-1900-4444-98AE-A90AF7519F59}"/>
    <dgm:cxn modelId="{AB5F87C8-D00F-44CC-B9C7-7BE3166FCE28}" type="presOf" srcId="{900EBC86-2696-4C6C-A438-25CFB272E5E3}" destId="{1193EC09-CE93-4DAE-9BAB-A1A8C44BD99B}" srcOrd="0" destOrd="0" presId="urn:microsoft.com/office/officeart/2005/8/layout/hierarchy2"/>
    <dgm:cxn modelId="{E588C59A-DE41-485A-80BF-B80522A2D77A}" type="presOf" srcId="{CC72AA1F-2816-4AE1-AB56-98BF0BCBD6BB}" destId="{030EAE74-5846-4A02-B176-2C78CE51F390}" srcOrd="0" destOrd="0" presId="urn:microsoft.com/office/officeart/2005/8/layout/hierarchy2"/>
    <dgm:cxn modelId="{F7DB2A8A-4EFE-41B9-8960-A93CB18A1CA6}" type="presOf" srcId="{C12FD421-A8B7-4ECD-8F54-E8E98592FBBC}" destId="{E16188A7-F2BF-4E5A-ADB1-700D3BDE2DBD}" srcOrd="0" destOrd="0" presId="urn:microsoft.com/office/officeart/2005/8/layout/hierarchy2"/>
    <dgm:cxn modelId="{90F84A26-8EFD-494E-8029-8730CFB5A43F}" type="presOf" srcId="{AA65BCFC-538C-4832-A889-60A311CB8A82}" destId="{371060BD-75CC-4969-A389-6380AA425A08}" srcOrd="0" destOrd="0" presId="urn:microsoft.com/office/officeart/2005/8/layout/hierarchy2"/>
    <dgm:cxn modelId="{40066D42-76C7-4929-92C2-BEDEFC5779D5}" type="presOf" srcId="{EFA146E5-3904-44C6-8619-73E7E082BD49}" destId="{CDFDA91D-0C68-4770-BD1F-09CC687222FE}" srcOrd="0" destOrd="0" presId="urn:microsoft.com/office/officeart/2005/8/layout/hierarchy2"/>
    <dgm:cxn modelId="{A512268C-C82B-4CEA-92FC-2BDAA2F10F26}" type="presOf" srcId="{12733BC4-C324-4E2F-B402-11A7C7871EDE}" destId="{1B22373E-A929-4313-BAE5-1B809FAE5FF1}" srcOrd="1" destOrd="0" presId="urn:microsoft.com/office/officeart/2005/8/layout/hierarchy2"/>
    <dgm:cxn modelId="{5DFF1C8A-0FA1-4118-92B6-0399A0C5A839}" type="presOf" srcId="{EFA146E5-3904-44C6-8619-73E7E082BD49}" destId="{1D7AFBA4-0C9C-4B68-B2AF-28F21A664B45}" srcOrd="1" destOrd="0" presId="urn:microsoft.com/office/officeart/2005/8/layout/hierarchy2"/>
    <dgm:cxn modelId="{5D802004-53F4-41D1-988E-90960D9C279F}" srcId="{89AD2D4A-572C-4C64-A086-8D7354475B50}" destId="{900EBC86-2696-4C6C-A438-25CFB272E5E3}" srcOrd="0" destOrd="0" parTransId="{16B44DF3-76F9-45F9-9E0C-01B362AC6D8B}" sibTransId="{8483F77E-4C8C-4BDB-906C-8FFD39DE19CB}"/>
    <dgm:cxn modelId="{1DB7B34F-C0D6-4A44-99FC-6C9BB54D88D1}" type="presOf" srcId="{B6B3DBA5-9110-4386-9340-687FEC368300}" destId="{CADE8835-3335-48D8-816C-54981B75BBD8}" srcOrd="0" destOrd="0" presId="urn:microsoft.com/office/officeart/2005/8/layout/hierarchy2"/>
    <dgm:cxn modelId="{87ACF89F-4846-49AE-8255-118867AB1485}" srcId="{CC72AA1F-2816-4AE1-AB56-98BF0BCBD6BB}" destId="{89AD2D4A-572C-4C64-A086-8D7354475B50}" srcOrd="0" destOrd="0" parTransId="{EFA146E5-3904-44C6-8619-73E7E082BD49}" sibTransId="{343D2BB2-2467-4618-96FA-9773D4D32A40}"/>
    <dgm:cxn modelId="{89601E7B-F729-4238-BD00-59EB41DEA47E}" type="presParOf" srcId="{1F5A4668-1408-4C12-991E-EF304BECD10F}" destId="{01BFC9BB-71B1-4D3F-8603-F841031A0ABC}" srcOrd="0" destOrd="0" presId="urn:microsoft.com/office/officeart/2005/8/layout/hierarchy2"/>
    <dgm:cxn modelId="{F7DEC291-AAD4-4AAA-8F84-B3FB0B2EACF7}" type="presParOf" srcId="{01BFC9BB-71B1-4D3F-8603-F841031A0ABC}" destId="{030EAE74-5846-4A02-B176-2C78CE51F390}" srcOrd="0" destOrd="0" presId="urn:microsoft.com/office/officeart/2005/8/layout/hierarchy2"/>
    <dgm:cxn modelId="{A96E5CA8-5D4B-4314-9FAF-1E7ED6028C34}" type="presParOf" srcId="{01BFC9BB-71B1-4D3F-8603-F841031A0ABC}" destId="{59820BE9-FCB1-4A25-88D6-968D755DDBE4}" srcOrd="1" destOrd="0" presId="urn:microsoft.com/office/officeart/2005/8/layout/hierarchy2"/>
    <dgm:cxn modelId="{9A7693D1-C001-45AF-8A22-5420B38ECD97}" type="presParOf" srcId="{59820BE9-FCB1-4A25-88D6-968D755DDBE4}" destId="{CDFDA91D-0C68-4770-BD1F-09CC687222FE}" srcOrd="0" destOrd="0" presId="urn:microsoft.com/office/officeart/2005/8/layout/hierarchy2"/>
    <dgm:cxn modelId="{56823F7A-9846-4BD2-BDDA-1B047C9C97A7}" type="presParOf" srcId="{CDFDA91D-0C68-4770-BD1F-09CC687222FE}" destId="{1D7AFBA4-0C9C-4B68-B2AF-28F21A664B45}" srcOrd="0" destOrd="0" presId="urn:microsoft.com/office/officeart/2005/8/layout/hierarchy2"/>
    <dgm:cxn modelId="{88DCA8EC-182D-4A07-820D-6C06B81FEE77}" type="presParOf" srcId="{59820BE9-FCB1-4A25-88D6-968D755DDBE4}" destId="{4B675516-9084-4E0C-8747-097983D0C25E}" srcOrd="1" destOrd="0" presId="urn:microsoft.com/office/officeart/2005/8/layout/hierarchy2"/>
    <dgm:cxn modelId="{300BB47B-13E0-4D00-9D86-695A23FEE113}" type="presParOf" srcId="{4B675516-9084-4E0C-8747-097983D0C25E}" destId="{9EC4CD24-51DA-4D85-B49F-612F5B6BFFF4}" srcOrd="0" destOrd="0" presId="urn:microsoft.com/office/officeart/2005/8/layout/hierarchy2"/>
    <dgm:cxn modelId="{CE3CFCF6-18C4-4200-AE05-8B403F8C8866}" type="presParOf" srcId="{4B675516-9084-4E0C-8747-097983D0C25E}" destId="{44573FB2-387E-4ECE-B64D-0A225264322F}" srcOrd="1" destOrd="0" presId="urn:microsoft.com/office/officeart/2005/8/layout/hierarchy2"/>
    <dgm:cxn modelId="{575303E7-BD1B-49D3-A322-356D157522A8}" type="presParOf" srcId="{44573FB2-387E-4ECE-B64D-0A225264322F}" destId="{D5EFE700-B7AD-4034-A1FD-5F13CA66E90E}" srcOrd="0" destOrd="0" presId="urn:microsoft.com/office/officeart/2005/8/layout/hierarchy2"/>
    <dgm:cxn modelId="{C665EE1B-1848-4C63-AA62-869BFA133B1E}" type="presParOf" srcId="{D5EFE700-B7AD-4034-A1FD-5F13CA66E90E}" destId="{2E9EA424-1BAA-41FE-B187-E919EA1A8224}" srcOrd="0" destOrd="0" presId="urn:microsoft.com/office/officeart/2005/8/layout/hierarchy2"/>
    <dgm:cxn modelId="{D99422AE-CE8C-405E-B16D-A5EDB16704B3}" type="presParOf" srcId="{44573FB2-387E-4ECE-B64D-0A225264322F}" destId="{681D7182-74C3-4EE3-912A-F15123E3C057}" srcOrd="1" destOrd="0" presId="urn:microsoft.com/office/officeart/2005/8/layout/hierarchy2"/>
    <dgm:cxn modelId="{8C45FA3D-58E7-4A6B-9AE5-26B36BB61D27}" type="presParOf" srcId="{681D7182-74C3-4EE3-912A-F15123E3C057}" destId="{1193EC09-CE93-4DAE-9BAB-A1A8C44BD99B}" srcOrd="0" destOrd="0" presId="urn:microsoft.com/office/officeart/2005/8/layout/hierarchy2"/>
    <dgm:cxn modelId="{38E1C2DB-6933-4702-AE02-E1A2B90CE081}" type="presParOf" srcId="{681D7182-74C3-4EE3-912A-F15123E3C057}" destId="{0FF6976D-6796-4212-BB28-9D1E2550DFBE}" srcOrd="1" destOrd="0" presId="urn:microsoft.com/office/officeart/2005/8/layout/hierarchy2"/>
    <dgm:cxn modelId="{5558A8EC-5374-41F1-AD05-66C1410D5D97}" type="presParOf" srcId="{0FF6976D-6796-4212-BB28-9D1E2550DFBE}" destId="{D3077110-1D98-4FAF-B67A-BDDB0508A38D}" srcOrd="0" destOrd="0" presId="urn:microsoft.com/office/officeart/2005/8/layout/hierarchy2"/>
    <dgm:cxn modelId="{16ADBA1B-80E2-40E3-B7A7-B9A5B2B7E6BD}" type="presParOf" srcId="{D3077110-1D98-4FAF-B67A-BDDB0508A38D}" destId="{1B22373E-A929-4313-BAE5-1B809FAE5FF1}" srcOrd="0" destOrd="0" presId="urn:microsoft.com/office/officeart/2005/8/layout/hierarchy2"/>
    <dgm:cxn modelId="{8FFF7E92-1675-441D-BB6F-7CC718045278}" type="presParOf" srcId="{0FF6976D-6796-4212-BB28-9D1E2550DFBE}" destId="{4CB89552-6181-4DAF-85E3-3698C879A07A}" srcOrd="1" destOrd="0" presId="urn:microsoft.com/office/officeart/2005/8/layout/hierarchy2"/>
    <dgm:cxn modelId="{8BA91E41-B37D-4CA5-82A7-2576D37170F2}" type="presParOf" srcId="{4CB89552-6181-4DAF-85E3-3698C879A07A}" destId="{371060BD-75CC-4969-A389-6380AA425A08}" srcOrd="0" destOrd="0" presId="urn:microsoft.com/office/officeart/2005/8/layout/hierarchy2"/>
    <dgm:cxn modelId="{38F3C345-9D16-4684-843F-3F6EDACD7A10}" type="presParOf" srcId="{4CB89552-6181-4DAF-85E3-3698C879A07A}" destId="{B946D05A-BBF6-4CF5-8BCF-7B4D4C5E1845}" srcOrd="1" destOrd="0" presId="urn:microsoft.com/office/officeart/2005/8/layout/hierarchy2"/>
    <dgm:cxn modelId="{D993E328-5F53-40A7-996E-BB2DAB446EA7}" type="presParOf" srcId="{B946D05A-BBF6-4CF5-8BCF-7B4D4C5E1845}" destId="{CADE8835-3335-48D8-816C-54981B75BBD8}" srcOrd="0" destOrd="0" presId="urn:microsoft.com/office/officeart/2005/8/layout/hierarchy2"/>
    <dgm:cxn modelId="{B0F282FC-0084-4C08-8026-4587E35E1386}" type="presParOf" srcId="{CADE8835-3335-48D8-816C-54981B75BBD8}" destId="{468B1C0D-C08B-4B4C-B42E-933E9DE74B4F}" srcOrd="0" destOrd="0" presId="urn:microsoft.com/office/officeart/2005/8/layout/hierarchy2"/>
    <dgm:cxn modelId="{F71EFD15-2F34-41E6-8A6B-B0CB3647C69A}" type="presParOf" srcId="{B946D05A-BBF6-4CF5-8BCF-7B4D4C5E1845}" destId="{2DCA8186-288E-4F04-AF4A-8B615BF1D45E}" srcOrd="1" destOrd="0" presId="urn:microsoft.com/office/officeart/2005/8/layout/hierarchy2"/>
    <dgm:cxn modelId="{010CEC4D-B212-4F67-BDE5-52958B839C35}" type="presParOf" srcId="{2DCA8186-288E-4F04-AF4A-8B615BF1D45E}" destId="{E16188A7-F2BF-4E5A-ADB1-700D3BDE2DBD}" srcOrd="0" destOrd="0" presId="urn:microsoft.com/office/officeart/2005/8/layout/hierarchy2"/>
    <dgm:cxn modelId="{9BF23923-E376-433D-9279-1CBF86421151}" type="presParOf" srcId="{2DCA8186-288E-4F04-AF4A-8B615BF1D45E}" destId="{DC714702-41F9-4E27-9D73-1190CEEBBC9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0EAE74-5846-4A02-B176-2C78CE51F390}">
      <dsp:nvSpPr>
        <dsp:cNvPr id="0" name=""/>
        <dsp:cNvSpPr/>
      </dsp:nvSpPr>
      <dsp:spPr>
        <a:xfrm>
          <a:off x="0" y="2156161"/>
          <a:ext cx="2022225" cy="11063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b="1" kern="1200" dirty="0">
              <a:latin typeface="Arial" panose="020B0604020202020204" pitchFamily="34" charset="0"/>
              <a:cs typeface="Arial" panose="020B0604020202020204" pitchFamily="34" charset="0"/>
            </a:rPr>
            <a:t>Requisição de Compras</a:t>
          </a:r>
          <a:endParaRPr lang="pt-BR" sz="2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404" y="2188565"/>
        <a:ext cx="1957417" cy="1041536"/>
      </dsp:txXfrm>
    </dsp:sp>
    <dsp:sp modelId="{CDFDA91D-0C68-4770-BD1F-09CC687222FE}">
      <dsp:nvSpPr>
        <dsp:cNvPr id="0" name=""/>
        <dsp:cNvSpPr/>
      </dsp:nvSpPr>
      <dsp:spPr>
        <a:xfrm rot="17219092">
          <a:off x="1780518" y="2378681"/>
          <a:ext cx="682902" cy="8187"/>
        </a:xfrm>
        <a:custGeom>
          <a:avLst/>
          <a:gdLst/>
          <a:ahLst/>
          <a:cxnLst/>
          <a:rect l="0" t="0" r="0" b="0"/>
          <a:pathLst>
            <a:path>
              <a:moveTo>
                <a:pt x="0" y="4093"/>
              </a:moveTo>
              <a:lnTo>
                <a:pt x="682902" y="409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04897" y="2365702"/>
        <a:ext cx="34145" cy="34145"/>
      </dsp:txXfrm>
    </dsp:sp>
    <dsp:sp modelId="{9EC4CD24-51DA-4D85-B49F-612F5B6BFFF4}">
      <dsp:nvSpPr>
        <dsp:cNvPr id="0" name=""/>
        <dsp:cNvSpPr/>
      </dsp:nvSpPr>
      <dsp:spPr>
        <a:xfrm>
          <a:off x="2221714" y="1503045"/>
          <a:ext cx="1745651" cy="11063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>
              <a:latin typeface="Arial" panose="020B0604020202020204" pitchFamily="34" charset="0"/>
              <a:cs typeface="Arial" panose="020B0604020202020204" pitchFamily="34" charset="0"/>
            </a:rPr>
            <a:t>Itens com Contrato</a:t>
          </a:r>
        </a:p>
      </dsp:txBody>
      <dsp:txXfrm>
        <a:off x="2254118" y="1535449"/>
        <a:ext cx="1680843" cy="1041536"/>
      </dsp:txXfrm>
    </dsp:sp>
    <dsp:sp modelId="{D5EFE700-B7AD-4034-A1FD-5F13CA66E90E}">
      <dsp:nvSpPr>
        <dsp:cNvPr id="0" name=""/>
        <dsp:cNvSpPr/>
      </dsp:nvSpPr>
      <dsp:spPr>
        <a:xfrm>
          <a:off x="3967366" y="2052123"/>
          <a:ext cx="193040" cy="8187"/>
        </a:xfrm>
        <a:custGeom>
          <a:avLst/>
          <a:gdLst/>
          <a:ahLst/>
          <a:cxnLst/>
          <a:rect l="0" t="0" r="0" b="0"/>
          <a:pathLst>
            <a:path>
              <a:moveTo>
                <a:pt x="0" y="4093"/>
              </a:moveTo>
              <a:lnTo>
                <a:pt x="193040" y="409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59060" y="2051391"/>
        <a:ext cx="9652" cy="9652"/>
      </dsp:txXfrm>
    </dsp:sp>
    <dsp:sp modelId="{1193EC09-CE93-4DAE-9BAB-A1A8C44BD99B}">
      <dsp:nvSpPr>
        <dsp:cNvPr id="0" name=""/>
        <dsp:cNvSpPr/>
      </dsp:nvSpPr>
      <dsp:spPr>
        <a:xfrm>
          <a:off x="4160407" y="1503045"/>
          <a:ext cx="1745651" cy="11063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>
              <a:latin typeface="Arial" panose="020B0604020202020204" pitchFamily="34" charset="0"/>
              <a:cs typeface="Arial" panose="020B0604020202020204" pitchFamily="34" charset="0"/>
            </a:rPr>
            <a:t>Pedido de Compra (PC)</a:t>
          </a:r>
        </a:p>
      </dsp:txBody>
      <dsp:txXfrm>
        <a:off x="4192811" y="1535449"/>
        <a:ext cx="1680843" cy="1041536"/>
      </dsp:txXfrm>
    </dsp:sp>
    <dsp:sp modelId="{CADE8835-3335-48D8-816C-54981B75BBD8}">
      <dsp:nvSpPr>
        <dsp:cNvPr id="0" name=""/>
        <dsp:cNvSpPr/>
      </dsp:nvSpPr>
      <dsp:spPr>
        <a:xfrm>
          <a:off x="5906059" y="2052123"/>
          <a:ext cx="187110" cy="8187"/>
        </a:xfrm>
        <a:custGeom>
          <a:avLst/>
          <a:gdLst/>
          <a:ahLst/>
          <a:cxnLst/>
          <a:rect l="0" t="0" r="0" b="0"/>
          <a:pathLst>
            <a:path>
              <a:moveTo>
                <a:pt x="0" y="4093"/>
              </a:moveTo>
              <a:lnTo>
                <a:pt x="187110" y="409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94936" y="2051539"/>
        <a:ext cx="9355" cy="9355"/>
      </dsp:txXfrm>
    </dsp:sp>
    <dsp:sp modelId="{E16188A7-F2BF-4E5A-ADB1-700D3BDE2DBD}">
      <dsp:nvSpPr>
        <dsp:cNvPr id="0" name=""/>
        <dsp:cNvSpPr/>
      </dsp:nvSpPr>
      <dsp:spPr>
        <a:xfrm>
          <a:off x="6093169" y="1503045"/>
          <a:ext cx="1745651" cy="11063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>
              <a:latin typeface="Arial" panose="020B0604020202020204" pitchFamily="34" charset="0"/>
              <a:cs typeface="Arial" panose="020B0604020202020204" pitchFamily="34" charset="0"/>
            </a:rPr>
            <a:t>Efetivação da Compra</a:t>
          </a:r>
        </a:p>
      </dsp:txBody>
      <dsp:txXfrm>
        <a:off x="6125573" y="1535449"/>
        <a:ext cx="1680843" cy="1041536"/>
      </dsp:txXfrm>
    </dsp:sp>
    <dsp:sp modelId="{769CD504-28AE-43A6-9EC9-E1640CEDE9CC}">
      <dsp:nvSpPr>
        <dsp:cNvPr id="0" name=""/>
        <dsp:cNvSpPr/>
      </dsp:nvSpPr>
      <dsp:spPr>
        <a:xfrm rot="4339403">
          <a:off x="1793478" y="3018221"/>
          <a:ext cx="656982" cy="8187"/>
        </a:xfrm>
        <a:custGeom>
          <a:avLst/>
          <a:gdLst/>
          <a:ahLst/>
          <a:cxnLst/>
          <a:rect l="0" t="0" r="0" b="0"/>
          <a:pathLst>
            <a:path>
              <a:moveTo>
                <a:pt x="0" y="4093"/>
              </a:moveTo>
              <a:lnTo>
                <a:pt x="656982" y="409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05545" y="3005890"/>
        <a:ext cx="32849" cy="32849"/>
      </dsp:txXfrm>
    </dsp:sp>
    <dsp:sp modelId="{CD635177-0DEC-4FA3-B622-C4B2E2207116}">
      <dsp:nvSpPr>
        <dsp:cNvPr id="0" name=""/>
        <dsp:cNvSpPr/>
      </dsp:nvSpPr>
      <dsp:spPr>
        <a:xfrm>
          <a:off x="2221714" y="2782124"/>
          <a:ext cx="1745651" cy="11063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>
              <a:latin typeface="Arial" panose="020B0604020202020204" pitchFamily="34" charset="0"/>
              <a:cs typeface="Arial" panose="020B0604020202020204" pitchFamily="34" charset="0"/>
            </a:rPr>
            <a:t>Itens sem Contrato</a:t>
          </a:r>
        </a:p>
      </dsp:txBody>
      <dsp:txXfrm>
        <a:off x="2254118" y="2814528"/>
        <a:ext cx="1680843" cy="1041536"/>
      </dsp:txXfrm>
    </dsp:sp>
    <dsp:sp modelId="{09B38D47-6C3F-4C88-8820-FE9DAE4C039F}">
      <dsp:nvSpPr>
        <dsp:cNvPr id="0" name=""/>
        <dsp:cNvSpPr/>
      </dsp:nvSpPr>
      <dsp:spPr>
        <a:xfrm>
          <a:off x="3967366" y="3331202"/>
          <a:ext cx="193040" cy="8187"/>
        </a:xfrm>
        <a:custGeom>
          <a:avLst/>
          <a:gdLst/>
          <a:ahLst/>
          <a:cxnLst/>
          <a:rect l="0" t="0" r="0" b="0"/>
          <a:pathLst>
            <a:path>
              <a:moveTo>
                <a:pt x="0" y="4093"/>
              </a:moveTo>
              <a:lnTo>
                <a:pt x="193040" y="409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59060" y="3330470"/>
        <a:ext cx="9652" cy="9652"/>
      </dsp:txXfrm>
    </dsp:sp>
    <dsp:sp modelId="{F8AD7739-66C5-4997-A686-856A2BD0D324}">
      <dsp:nvSpPr>
        <dsp:cNvPr id="0" name=""/>
        <dsp:cNvSpPr/>
      </dsp:nvSpPr>
      <dsp:spPr>
        <a:xfrm>
          <a:off x="4160407" y="2782124"/>
          <a:ext cx="1745651" cy="11063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>
              <a:latin typeface="Arial" panose="020B0604020202020204" pitchFamily="34" charset="0"/>
              <a:cs typeface="Arial" panose="020B0604020202020204" pitchFamily="34" charset="0"/>
            </a:rPr>
            <a:t>Cotação</a:t>
          </a:r>
        </a:p>
      </dsp:txBody>
      <dsp:txXfrm>
        <a:off x="4192811" y="2814528"/>
        <a:ext cx="1680843" cy="1041536"/>
      </dsp:txXfrm>
    </dsp:sp>
    <dsp:sp modelId="{F0E83E26-828E-404B-B10B-83AE03E42825}">
      <dsp:nvSpPr>
        <dsp:cNvPr id="0" name=""/>
        <dsp:cNvSpPr/>
      </dsp:nvSpPr>
      <dsp:spPr>
        <a:xfrm>
          <a:off x="5906059" y="3331202"/>
          <a:ext cx="187110" cy="8187"/>
        </a:xfrm>
        <a:custGeom>
          <a:avLst/>
          <a:gdLst/>
          <a:ahLst/>
          <a:cxnLst/>
          <a:rect l="0" t="0" r="0" b="0"/>
          <a:pathLst>
            <a:path>
              <a:moveTo>
                <a:pt x="0" y="4093"/>
              </a:moveTo>
              <a:lnTo>
                <a:pt x="187110" y="409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94936" y="3330619"/>
        <a:ext cx="9355" cy="9355"/>
      </dsp:txXfrm>
    </dsp:sp>
    <dsp:sp modelId="{EAC456F3-FA64-41DF-A9C0-70385C2A947F}">
      <dsp:nvSpPr>
        <dsp:cNvPr id="0" name=""/>
        <dsp:cNvSpPr/>
      </dsp:nvSpPr>
      <dsp:spPr>
        <a:xfrm>
          <a:off x="6093169" y="2782124"/>
          <a:ext cx="1745651" cy="11063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>
              <a:latin typeface="Arial" panose="020B0604020202020204" pitchFamily="34" charset="0"/>
              <a:cs typeface="Arial" panose="020B0604020202020204" pitchFamily="34" charset="0"/>
            </a:rPr>
            <a:t>Negociação</a:t>
          </a:r>
        </a:p>
      </dsp:txBody>
      <dsp:txXfrm>
        <a:off x="6125573" y="2814528"/>
        <a:ext cx="1680843" cy="1041536"/>
      </dsp:txXfrm>
    </dsp:sp>
    <dsp:sp modelId="{0024BC4B-D859-43E1-8E1C-0D721CC3BBD6}">
      <dsp:nvSpPr>
        <dsp:cNvPr id="0" name=""/>
        <dsp:cNvSpPr/>
      </dsp:nvSpPr>
      <dsp:spPr>
        <a:xfrm>
          <a:off x="7838821" y="3331202"/>
          <a:ext cx="190620" cy="8187"/>
        </a:xfrm>
        <a:custGeom>
          <a:avLst/>
          <a:gdLst/>
          <a:ahLst/>
          <a:cxnLst/>
          <a:rect l="0" t="0" r="0" b="0"/>
          <a:pathLst>
            <a:path>
              <a:moveTo>
                <a:pt x="0" y="4093"/>
              </a:moveTo>
              <a:lnTo>
                <a:pt x="190620" y="409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929365" y="3330531"/>
        <a:ext cx="9531" cy="9531"/>
      </dsp:txXfrm>
    </dsp:sp>
    <dsp:sp modelId="{A7A80DA7-E5A4-4DCC-AAD5-B1D48A1C05B1}">
      <dsp:nvSpPr>
        <dsp:cNvPr id="0" name=""/>
        <dsp:cNvSpPr/>
      </dsp:nvSpPr>
      <dsp:spPr>
        <a:xfrm>
          <a:off x="8029441" y="2782124"/>
          <a:ext cx="1745651" cy="11063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>
              <a:latin typeface="Arial" panose="020B0604020202020204" pitchFamily="34" charset="0"/>
              <a:cs typeface="Arial" panose="020B0604020202020204" pitchFamily="34" charset="0"/>
            </a:rPr>
            <a:t>Pedido de Compra (PC)</a:t>
          </a:r>
        </a:p>
      </dsp:txBody>
      <dsp:txXfrm>
        <a:off x="8061845" y="2814528"/>
        <a:ext cx="1680843" cy="1041536"/>
      </dsp:txXfrm>
    </dsp:sp>
    <dsp:sp modelId="{F5B05592-789E-40D7-9B48-2E42025C46FC}">
      <dsp:nvSpPr>
        <dsp:cNvPr id="0" name=""/>
        <dsp:cNvSpPr/>
      </dsp:nvSpPr>
      <dsp:spPr>
        <a:xfrm>
          <a:off x="9775093" y="3331202"/>
          <a:ext cx="187514" cy="8187"/>
        </a:xfrm>
        <a:custGeom>
          <a:avLst/>
          <a:gdLst/>
          <a:ahLst/>
          <a:cxnLst/>
          <a:rect l="0" t="0" r="0" b="0"/>
          <a:pathLst>
            <a:path>
              <a:moveTo>
                <a:pt x="0" y="4093"/>
              </a:moveTo>
              <a:lnTo>
                <a:pt x="187514" y="409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864162" y="3330609"/>
        <a:ext cx="9375" cy="9375"/>
      </dsp:txXfrm>
    </dsp:sp>
    <dsp:sp modelId="{9844E736-29AC-430A-A506-5D2AD5CF9FBD}">
      <dsp:nvSpPr>
        <dsp:cNvPr id="0" name=""/>
        <dsp:cNvSpPr/>
      </dsp:nvSpPr>
      <dsp:spPr>
        <a:xfrm>
          <a:off x="9962607" y="2782124"/>
          <a:ext cx="1745651" cy="11063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>
              <a:latin typeface="Arial" panose="020B0604020202020204" pitchFamily="34" charset="0"/>
              <a:cs typeface="Arial" panose="020B0604020202020204" pitchFamily="34" charset="0"/>
            </a:rPr>
            <a:t>Efetivação da Compra</a:t>
          </a:r>
        </a:p>
      </dsp:txBody>
      <dsp:txXfrm>
        <a:off x="9995011" y="2814528"/>
        <a:ext cx="1680843" cy="10415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0EAE74-5846-4A02-B176-2C78CE51F390}">
      <dsp:nvSpPr>
        <dsp:cNvPr id="0" name=""/>
        <dsp:cNvSpPr/>
      </dsp:nvSpPr>
      <dsp:spPr>
        <a:xfrm>
          <a:off x="0" y="438642"/>
          <a:ext cx="2129657" cy="13646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>
              <a:latin typeface="Arial" panose="020B0604020202020204" pitchFamily="34" charset="0"/>
              <a:cs typeface="Arial" panose="020B0604020202020204" pitchFamily="34" charset="0"/>
            </a:rPr>
            <a:t>Definição de Fornecedores</a:t>
          </a:r>
        </a:p>
      </dsp:txBody>
      <dsp:txXfrm>
        <a:off x="39968" y="478610"/>
        <a:ext cx="2049721" cy="1284677"/>
      </dsp:txXfrm>
    </dsp:sp>
    <dsp:sp modelId="{CDFDA91D-0C68-4770-BD1F-09CC687222FE}">
      <dsp:nvSpPr>
        <dsp:cNvPr id="0" name=""/>
        <dsp:cNvSpPr/>
      </dsp:nvSpPr>
      <dsp:spPr>
        <a:xfrm rot="13604">
          <a:off x="2129656" y="1109237"/>
          <a:ext cx="248916" cy="24409"/>
        </a:xfrm>
        <a:custGeom>
          <a:avLst/>
          <a:gdLst/>
          <a:ahLst/>
          <a:cxnLst/>
          <a:rect l="0" t="0" r="0" b="0"/>
          <a:pathLst>
            <a:path>
              <a:moveTo>
                <a:pt x="0" y="12204"/>
              </a:moveTo>
              <a:lnTo>
                <a:pt x="248916" y="122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47891" y="1115219"/>
        <a:ext cx="12445" cy="12445"/>
      </dsp:txXfrm>
    </dsp:sp>
    <dsp:sp modelId="{9EC4CD24-51DA-4D85-B49F-612F5B6BFFF4}">
      <dsp:nvSpPr>
        <dsp:cNvPr id="0" name=""/>
        <dsp:cNvSpPr/>
      </dsp:nvSpPr>
      <dsp:spPr>
        <a:xfrm>
          <a:off x="2378571" y="439627"/>
          <a:ext cx="2045254" cy="13646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>
              <a:latin typeface="Arial" panose="020B0604020202020204" pitchFamily="34" charset="0"/>
              <a:cs typeface="Arial" panose="020B0604020202020204" pitchFamily="34" charset="0"/>
            </a:rPr>
            <a:t>Cotação</a:t>
          </a:r>
        </a:p>
      </dsp:txBody>
      <dsp:txXfrm>
        <a:off x="2418539" y="479595"/>
        <a:ext cx="1965318" cy="1284677"/>
      </dsp:txXfrm>
    </dsp:sp>
    <dsp:sp modelId="{D5EFE700-B7AD-4034-A1FD-5F13CA66E90E}">
      <dsp:nvSpPr>
        <dsp:cNvPr id="0" name=""/>
        <dsp:cNvSpPr/>
      </dsp:nvSpPr>
      <dsp:spPr>
        <a:xfrm>
          <a:off x="4423826" y="1109729"/>
          <a:ext cx="238104" cy="24409"/>
        </a:xfrm>
        <a:custGeom>
          <a:avLst/>
          <a:gdLst/>
          <a:ahLst/>
          <a:cxnLst/>
          <a:rect l="0" t="0" r="0" b="0"/>
          <a:pathLst>
            <a:path>
              <a:moveTo>
                <a:pt x="0" y="12204"/>
              </a:moveTo>
              <a:lnTo>
                <a:pt x="238104" y="1220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36925" y="1115981"/>
        <a:ext cx="11905" cy="11905"/>
      </dsp:txXfrm>
    </dsp:sp>
    <dsp:sp modelId="{1193EC09-CE93-4DAE-9BAB-A1A8C44BD99B}">
      <dsp:nvSpPr>
        <dsp:cNvPr id="0" name=""/>
        <dsp:cNvSpPr/>
      </dsp:nvSpPr>
      <dsp:spPr>
        <a:xfrm>
          <a:off x="4661930" y="439627"/>
          <a:ext cx="2184491" cy="13646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>
              <a:latin typeface="Arial" panose="020B0604020202020204" pitchFamily="34" charset="0"/>
              <a:cs typeface="Arial" panose="020B0604020202020204" pitchFamily="34" charset="0"/>
            </a:rPr>
            <a:t>Equalização</a:t>
          </a:r>
        </a:p>
      </dsp:txBody>
      <dsp:txXfrm>
        <a:off x="4701898" y="479595"/>
        <a:ext cx="2104555" cy="1284677"/>
      </dsp:txXfrm>
    </dsp:sp>
    <dsp:sp modelId="{D3077110-1D98-4FAF-B67A-BDDB0508A38D}">
      <dsp:nvSpPr>
        <dsp:cNvPr id="0" name=""/>
        <dsp:cNvSpPr/>
      </dsp:nvSpPr>
      <dsp:spPr>
        <a:xfrm rot="21585875">
          <a:off x="6846420" y="1109237"/>
          <a:ext cx="239730" cy="24409"/>
        </a:xfrm>
        <a:custGeom>
          <a:avLst/>
          <a:gdLst/>
          <a:ahLst/>
          <a:cxnLst/>
          <a:rect l="0" t="0" r="0" b="0"/>
          <a:pathLst>
            <a:path>
              <a:moveTo>
                <a:pt x="0" y="12204"/>
              </a:moveTo>
              <a:lnTo>
                <a:pt x="239730" y="1220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6960292" y="1115448"/>
        <a:ext cx="11986" cy="11986"/>
      </dsp:txXfrm>
    </dsp:sp>
    <dsp:sp modelId="{371060BD-75CC-4969-A389-6380AA425A08}">
      <dsp:nvSpPr>
        <dsp:cNvPr id="0" name=""/>
        <dsp:cNvSpPr/>
      </dsp:nvSpPr>
      <dsp:spPr>
        <a:xfrm>
          <a:off x="7086150" y="439966"/>
          <a:ext cx="2027347" cy="13619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>
              <a:latin typeface="Arial" panose="020B0604020202020204" pitchFamily="34" charset="0"/>
              <a:cs typeface="Arial" panose="020B0604020202020204" pitchFamily="34" charset="0"/>
            </a:rPr>
            <a:t>Negociação</a:t>
          </a:r>
        </a:p>
      </dsp:txBody>
      <dsp:txXfrm>
        <a:off x="7126041" y="479857"/>
        <a:ext cx="1947565" cy="1282183"/>
      </dsp:txXfrm>
    </dsp:sp>
    <dsp:sp modelId="{CADE8835-3335-48D8-816C-54981B75BBD8}">
      <dsp:nvSpPr>
        <dsp:cNvPr id="0" name=""/>
        <dsp:cNvSpPr/>
      </dsp:nvSpPr>
      <dsp:spPr>
        <a:xfrm rot="14454">
          <a:off x="9113496" y="1109237"/>
          <a:ext cx="234282" cy="24409"/>
        </a:xfrm>
        <a:custGeom>
          <a:avLst/>
          <a:gdLst/>
          <a:ahLst/>
          <a:cxnLst/>
          <a:rect l="0" t="0" r="0" b="0"/>
          <a:pathLst>
            <a:path>
              <a:moveTo>
                <a:pt x="0" y="12204"/>
              </a:moveTo>
              <a:lnTo>
                <a:pt x="234282" y="1220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224780" y="1115584"/>
        <a:ext cx="11714" cy="11714"/>
      </dsp:txXfrm>
    </dsp:sp>
    <dsp:sp modelId="{E16188A7-F2BF-4E5A-ADB1-700D3BDE2DBD}">
      <dsp:nvSpPr>
        <dsp:cNvPr id="0" name=""/>
        <dsp:cNvSpPr/>
      </dsp:nvSpPr>
      <dsp:spPr>
        <a:xfrm>
          <a:off x="9347777" y="439627"/>
          <a:ext cx="2176671" cy="13646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>
              <a:latin typeface="Arial" panose="020B0604020202020204" pitchFamily="34" charset="0"/>
              <a:cs typeface="Arial" panose="020B0604020202020204" pitchFamily="34" charset="0"/>
            </a:rPr>
            <a:t>Fechamento do Contrato</a:t>
          </a:r>
        </a:p>
      </dsp:txBody>
      <dsp:txXfrm>
        <a:off x="9387745" y="479595"/>
        <a:ext cx="2096735" cy="12846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83630-2C66-47E5-9861-33E1F11F3433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6774C0-690B-4416-9F41-E0EEFF99E1A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397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B2FBDB-D06D-438C-BC53-7056020F2202}" type="datetimeFigureOut">
              <a:rPr lang="pt-BR" smtClean="0"/>
              <a:t>15/02/2023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30AEC-0384-4E27-BF4B-3FD4EFA47E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7295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30AEC-0384-4E27-BF4B-3FD4EFA47E9A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1798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30AEC-0384-4E27-BF4B-3FD4EFA47E9A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2265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30AEC-0384-4E27-BF4B-3FD4EFA47E9A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3547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30AEC-0384-4E27-BF4B-3FD4EFA47E9A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8576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3667539" cy="5669280"/>
          </a:xfrm>
        </p:spPr>
        <p:txBody>
          <a:bodyPr/>
          <a:lstStyle>
            <a:lvl1pPr>
              <a:defRPr b="1" i="0">
                <a:solidFill>
                  <a:srgbClr val="44748F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t>‹nº›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663441" y="365128"/>
            <a:ext cx="6727209" cy="566928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0" y="368490"/>
            <a:ext cx="0" cy="5445456"/>
          </a:xfrm>
          <a:prstGeom prst="line">
            <a:avLst/>
          </a:prstGeom>
          <a:ln>
            <a:solidFill>
              <a:srgbClr val="4474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4159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6D8D2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968831" y="1071647"/>
            <a:ext cx="10332720" cy="0"/>
          </a:xfrm>
          <a:prstGeom prst="line">
            <a:avLst/>
          </a:prstGeom>
          <a:ln w="73025" cap="rnd">
            <a:solidFill>
              <a:srgbClr val="6D8D2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838201" y="1252728"/>
            <a:ext cx="10515600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599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E77C1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968831" y="1071647"/>
            <a:ext cx="10332720" cy="0"/>
          </a:xfrm>
          <a:prstGeom prst="line">
            <a:avLst/>
          </a:prstGeom>
          <a:ln w="73025" cap="rnd">
            <a:solidFill>
              <a:srgbClr val="E77C1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838201" y="1252728"/>
            <a:ext cx="10515600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599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BA591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968831" y="1071647"/>
            <a:ext cx="10332720" cy="0"/>
          </a:xfrm>
          <a:prstGeom prst="line">
            <a:avLst/>
          </a:prstGeom>
          <a:ln w="73025" cap="rnd">
            <a:solidFill>
              <a:srgbClr val="BA591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838201" y="1252728"/>
            <a:ext cx="10515600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599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qua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44748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968831" y="1071647"/>
            <a:ext cx="10332720" cy="0"/>
          </a:xfrm>
          <a:prstGeom prst="line">
            <a:avLst/>
          </a:prstGeom>
          <a:ln w="73025" cap="rnd">
            <a:solidFill>
              <a:srgbClr val="44748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able Placeholder 5"/>
          <p:cNvSpPr>
            <a:spLocks noGrp="1"/>
          </p:cNvSpPr>
          <p:nvPr>
            <p:ph type="tbl" sz="quarter" idx="12"/>
          </p:nvPr>
        </p:nvSpPr>
        <p:spPr>
          <a:xfrm>
            <a:off x="838201" y="1252728"/>
            <a:ext cx="10515600" cy="475488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360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569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968831" y="1071647"/>
            <a:ext cx="10332720" cy="0"/>
          </a:xfrm>
          <a:prstGeom prst="line">
            <a:avLst/>
          </a:prstGeom>
          <a:ln w="73025" cap="rnd">
            <a:solidFill>
              <a:srgbClr val="00569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able Placeholder 5"/>
          <p:cNvSpPr>
            <a:spLocks noGrp="1"/>
          </p:cNvSpPr>
          <p:nvPr>
            <p:ph type="tbl" sz="quarter" idx="12"/>
          </p:nvPr>
        </p:nvSpPr>
        <p:spPr>
          <a:xfrm>
            <a:off x="838201" y="1252728"/>
            <a:ext cx="10515600" cy="475488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164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595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968831" y="1071647"/>
            <a:ext cx="10332720" cy="0"/>
          </a:xfrm>
          <a:prstGeom prst="line">
            <a:avLst/>
          </a:prstGeom>
          <a:ln w="73025" cap="rnd">
            <a:solidFill>
              <a:srgbClr val="00595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able Placeholder 5"/>
          <p:cNvSpPr>
            <a:spLocks noGrp="1"/>
          </p:cNvSpPr>
          <p:nvPr>
            <p:ph type="tbl" sz="quarter" idx="12"/>
          </p:nvPr>
        </p:nvSpPr>
        <p:spPr>
          <a:xfrm>
            <a:off x="838201" y="1252728"/>
            <a:ext cx="10515600" cy="475488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7113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6D8D2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968831" y="1071647"/>
            <a:ext cx="10332720" cy="0"/>
          </a:xfrm>
          <a:prstGeom prst="line">
            <a:avLst/>
          </a:prstGeom>
          <a:ln w="73025" cap="rnd">
            <a:solidFill>
              <a:srgbClr val="6D8D2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able Placeholder 5"/>
          <p:cNvSpPr>
            <a:spLocks noGrp="1"/>
          </p:cNvSpPr>
          <p:nvPr>
            <p:ph type="tbl" sz="quarter" idx="12"/>
          </p:nvPr>
        </p:nvSpPr>
        <p:spPr>
          <a:xfrm>
            <a:off x="838201" y="1252728"/>
            <a:ext cx="10515600" cy="475488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188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E77C1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968831" y="1071647"/>
            <a:ext cx="10332720" cy="0"/>
          </a:xfrm>
          <a:prstGeom prst="line">
            <a:avLst/>
          </a:prstGeom>
          <a:ln w="73025" cap="rnd">
            <a:solidFill>
              <a:srgbClr val="E77C1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able Placeholder 5"/>
          <p:cNvSpPr>
            <a:spLocks noGrp="1"/>
          </p:cNvSpPr>
          <p:nvPr>
            <p:ph type="tbl" sz="quarter" idx="12"/>
          </p:nvPr>
        </p:nvSpPr>
        <p:spPr>
          <a:xfrm>
            <a:off x="838201" y="1252728"/>
            <a:ext cx="10515600" cy="475488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864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BA591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968831" y="1071647"/>
            <a:ext cx="10332720" cy="0"/>
          </a:xfrm>
          <a:prstGeom prst="line">
            <a:avLst/>
          </a:prstGeom>
          <a:ln w="73025" cap="rnd">
            <a:solidFill>
              <a:srgbClr val="BA591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able Placeholder 5"/>
          <p:cNvSpPr>
            <a:spLocks noGrp="1"/>
          </p:cNvSpPr>
          <p:nvPr>
            <p:ph type="tbl" sz="quarter" idx="12"/>
          </p:nvPr>
        </p:nvSpPr>
        <p:spPr>
          <a:xfrm>
            <a:off x="838201" y="1252728"/>
            <a:ext cx="10515600" cy="475488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7623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qua 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44748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968831" y="1071647"/>
            <a:ext cx="10332720" cy="0"/>
          </a:xfrm>
          <a:prstGeom prst="line">
            <a:avLst/>
          </a:prstGeom>
          <a:ln w="73025" cap="rnd">
            <a:solidFill>
              <a:srgbClr val="44748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38201" y="1252728"/>
            <a:ext cx="5212080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41720" y="1252728"/>
            <a:ext cx="5212080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3307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3667539" cy="5669280"/>
          </a:xfrm>
        </p:spPr>
        <p:txBody>
          <a:bodyPr/>
          <a:lstStyle>
            <a:lvl1pPr>
              <a:defRPr b="1" i="0">
                <a:solidFill>
                  <a:srgbClr val="005695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t>‹nº›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663441" y="365128"/>
            <a:ext cx="6727209" cy="566928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0" y="368490"/>
            <a:ext cx="0" cy="5445456"/>
          </a:xfrm>
          <a:prstGeom prst="line">
            <a:avLst/>
          </a:prstGeom>
          <a:ln>
            <a:solidFill>
              <a:srgbClr val="0056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10095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569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968831" y="1071647"/>
            <a:ext cx="10332720" cy="0"/>
          </a:xfrm>
          <a:prstGeom prst="line">
            <a:avLst/>
          </a:prstGeom>
          <a:ln w="73025" cap="rnd">
            <a:solidFill>
              <a:srgbClr val="00569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38201" y="1252728"/>
            <a:ext cx="5212080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12"/>
          <p:cNvSpPr>
            <a:spLocks noGrp="1"/>
          </p:cNvSpPr>
          <p:nvPr>
            <p:ph sz="quarter" idx="14"/>
          </p:nvPr>
        </p:nvSpPr>
        <p:spPr>
          <a:xfrm>
            <a:off x="6141720" y="1252728"/>
            <a:ext cx="5212080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81178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595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968831" y="1071647"/>
            <a:ext cx="10332720" cy="0"/>
          </a:xfrm>
          <a:prstGeom prst="line">
            <a:avLst/>
          </a:prstGeom>
          <a:ln w="73025" cap="rnd">
            <a:solidFill>
              <a:srgbClr val="00595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38201" y="1252728"/>
            <a:ext cx="5212080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12"/>
          <p:cNvSpPr>
            <a:spLocks noGrp="1"/>
          </p:cNvSpPr>
          <p:nvPr>
            <p:ph sz="quarter" idx="14"/>
          </p:nvPr>
        </p:nvSpPr>
        <p:spPr>
          <a:xfrm>
            <a:off x="6141720" y="1252728"/>
            <a:ext cx="5212080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8427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6D8D2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968831" y="1071647"/>
            <a:ext cx="10332720" cy="0"/>
          </a:xfrm>
          <a:prstGeom prst="line">
            <a:avLst/>
          </a:prstGeom>
          <a:ln w="73025" cap="rnd">
            <a:solidFill>
              <a:srgbClr val="6D8D2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38201" y="1252728"/>
            <a:ext cx="5212080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12"/>
          <p:cNvSpPr>
            <a:spLocks noGrp="1"/>
          </p:cNvSpPr>
          <p:nvPr>
            <p:ph sz="quarter" idx="14"/>
          </p:nvPr>
        </p:nvSpPr>
        <p:spPr>
          <a:xfrm>
            <a:off x="6141720" y="1252728"/>
            <a:ext cx="5212080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56614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E77C1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968831" y="1071647"/>
            <a:ext cx="10332720" cy="0"/>
          </a:xfrm>
          <a:prstGeom prst="line">
            <a:avLst/>
          </a:prstGeom>
          <a:ln w="73025" cap="rnd">
            <a:solidFill>
              <a:srgbClr val="E77C1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38201" y="1252728"/>
            <a:ext cx="5212080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12"/>
          <p:cNvSpPr>
            <a:spLocks noGrp="1"/>
          </p:cNvSpPr>
          <p:nvPr>
            <p:ph sz="quarter" idx="14"/>
          </p:nvPr>
        </p:nvSpPr>
        <p:spPr>
          <a:xfrm>
            <a:off x="6141720" y="1252728"/>
            <a:ext cx="5212080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22162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BA591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968831" y="1071647"/>
            <a:ext cx="10332720" cy="0"/>
          </a:xfrm>
          <a:prstGeom prst="line">
            <a:avLst/>
          </a:prstGeom>
          <a:ln w="73025" cap="rnd">
            <a:solidFill>
              <a:srgbClr val="BA591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38201" y="1252728"/>
            <a:ext cx="5212080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12"/>
          <p:cNvSpPr>
            <a:spLocks noGrp="1"/>
          </p:cNvSpPr>
          <p:nvPr>
            <p:ph sz="quarter" idx="14"/>
          </p:nvPr>
        </p:nvSpPr>
        <p:spPr>
          <a:xfrm>
            <a:off x="6141720" y="1252728"/>
            <a:ext cx="5212080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88814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1261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0546773" y="6016336"/>
            <a:ext cx="1645227" cy="841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850" y="1964079"/>
            <a:ext cx="6436301" cy="292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5823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/>
          </p:nvPr>
        </p:nvSpPr>
        <p:spPr>
          <a:xfrm>
            <a:off x="838201" y="1252728"/>
            <a:ext cx="10515600" cy="475488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  <a:lvl3pPr>
              <a:lnSpc>
                <a:spcPct val="100000"/>
              </a:lnSpc>
              <a:spcBef>
                <a:spcPts val="0"/>
              </a:spcBef>
              <a:defRPr/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12" y="6026414"/>
            <a:ext cx="1546748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8811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/>
          </p:nvPr>
        </p:nvSpPr>
        <p:spPr>
          <a:xfrm>
            <a:off x="838201" y="1252728"/>
            <a:ext cx="10515600" cy="475488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  <a:lvl3pPr>
              <a:lnSpc>
                <a:spcPct val="100000"/>
              </a:lnSpc>
              <a:spcBef>
                <a:spcPts val="0"/>
              </a:spcBef>
              <a:defRPr/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12" y="6026414"/>
            <a:ext cx="1546748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1553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/>
          </p:nvPr>
        </p:nvSpPr>
        <p:spPr>
          <a:xfrm>
            <a:off x="838201" y="1252728"/>
            <a:ext cx="10515600" cy="475488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  <a:lvl3pPr>
              <a:lnSpc>
                <a:spcPct val="100000"/>
              </a:lnSpc>
              <a:spcBef>
                <a:spcPts val="0"/>
              </a:spcBef>
              <a:defRPr/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12" y="6026414"/>
            <a:ext cx="1546748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439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3667539" cy="5669280"/>
          </a:xfrm>
        </p:spPr>
        <p:txBody>
          <a:bodyPr/>
          <a:lstStyle>
            <a:lvl1pPr>
              <a:defRPr b="1" i="0">
                <a:solidFill>
                  <a:srgbClr val="005953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t>‹nº›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663441" y="365128"/>
            <a:ext cx="6727209" cy="566928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0" y="368490"/>
            <a:ext cx="0" cy="5445456"/>
          </a:xfrm>
          <a:prstGeom prst="line">
            <a:avLst/>
          </a:prstGeom>
          <a:ln>
            <a:solidFill>
              <a:srgbClr val="0059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41593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1"/>
          </p:nvPr>
        </p:nvSpPr>
        <p:spPr>
          <a:xfrm>
            <a:off x="838201" y="1252728"/>
            <a:ext cx="10515600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12" y="6026414"/>
            <a:ext cx="1546748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2351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1"/>
          </p:nvPr>
        </p:nvSpPr>
        <p:spPr>
          <a:xfrm>
            <a:off x="838201" y="1252728"/>
            <a:ext cx="10515600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12" y="6026414"/>
            <a:ext cx="1546748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2351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1"/>
          </p:nvPr>
        </p:nvSpPr>
        <p:spPr>
          <a:xfrm>
            <a:off x="838201" y="1252728"/>
            <a:ext cx="10515600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12" y="6026414"/>
            <a:ext cx="1546748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2351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1"/>
          </p:nvPr>
        </p:nvSpPr>
        <p:spPr>
          <a:xfrm>
            <a:off x="838201" y="1252728"/>
            <a:ext cx="10515600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12" y="6026414"/>
            <a:ext cx="1546748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2351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1"/>
          </p:nvPr>
        </p:nvSpPr>
        <p:spPr>
          <a:xfrm>
            <a:off x="838201" y="1252728"/>
            <a:ext cx="10515600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12" y="6026414"/>
            <a:ext cx="1546748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2351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1"/>
          </p:nvPr>
        </p:nvSpPr>
        <p:spPr>
          <a:xfrm>
            <a:off x="838201" y="1252728"/>
            <a:ext cx="10515600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12" y="6026414"/>
            <a:ext cx="1546748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2351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1"/>
          </p:nvPr>
        </p:nvSpPr>
        <p:spPr>
          <a:xfrm>
            <a:off x="838201" y="1252728"/>
            <a:ext cx="10515600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12" y="6026414"/>
            <a:ext cx="1546748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2351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1"/>
          </p:nvPr>
        </p:nvSpPr>
        <p:spPr>
          <a:xfrm>
            <a:off x="838201" y="1252728"/>
            <a:ext cx="10515600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12" y="6026414"/>
            <a:ext cx="1546748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2351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1"/>
          </p:nvPr>
        </p:nvSpPr>
        <p:spPr>
          <a:xfrm>
            <a:off x="838201" y="1252728"/>
            <a:ext cx="10515600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12" y="6026414"/>
            <a:ext cx="1546748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2351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1"/>
          </p:nvPr>
        </p:nvSpPr>
        <p:spPr>
          <a:xfrm>
            <a:off x="838201" y="1252728"/>
            <a:ext cx="10515600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12" y="6026414"/>
            <a:ext cx="1546748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235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3667539" cy="5669280"/>
          </a:xfrm>
        </p:spPr>
        <p:txBody>
          <a:bodyPr/>
          <a:lstStyle>
            <a:lvl1pPr>
              <a:defRPr b="1" i="0">
                <a:solidFill>
                  <a:srgbClr val="6D8D23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t>‹nº›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663441" y="365128"/>
            <a:ext cx="6727209" cy="566928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0" y="368490"/>
            <a:ext cx="0" cy="5445456"/>
          </a:xfrm>
          <a:prstGeom prst="line">
            <a:avLst/>
          </a:prstGeom>
          <a:ln>
            <a:solidFill>
              <a:srgbClr val="6D8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41593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1"/>
          </p:nvPr>
        </p:nvSpPr>
        <p:spPr>
          <a:xfrm>
            <a:off x="838201" y="1252728"/>
            <a:ext cx="10515600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12" y="6026414"/>
            <a:ext cx="1546748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2351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1"/>
          </p:nvPr>
        </p:nvSpPr>
        <p:spPr>
          <a:xfrm>
            <a:off x="838201" y="1252728"/>
            <a:ext cx="10515600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12" y="6026414"/>
            <a:ext cx="1546748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2351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307" y="5997169"/>
            <a:ext cx="1517195" cy="837081"/>
          </a:xfrm>
          <a:prstGeom prst="rect">
            <a:avLst/>
          </a:prstGeom>
        </p:spPr>
      </p:pic>
      <p:sp>
        <p:nvSpPr>
          <p:cNvPr id="7" name="Content Placeholder 4"/>
          <p:cNvSpPr>
            <a:spLocks noGrp="1"/>
          </p:cNvSpPr>
          <p:nvPr>
            <p:ph sz="quarter" idx="11"/>
          </p:nvPr>
        </p:nvSpPr>
        <p:spPr>
          <a:xfrm>
            <a:off x="838201" y="1252728"/>
            <a:ext cx="10515600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22351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1"/>
          </p:nvPr>
        </p:nvSpPr>
        <p:spPr>
          <a:xfrm>
            <a:off x="838201" y="1252728"/>
            <a:ext cx="10515600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12" y="6026414"/>
            <a:ext cx="1546748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2351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1"/>
          </p:nvPr>
        </p:nvSpPr>
        <p:spPr>
          <a:xfrm>
            <a:off x="838201" y="1252728"/>
            <a:ext cx="10515600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12" y="6026414"/>
            <a:ext cx="1546748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2351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3000" y="0"/>
            <a:ext cx="4699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228600"/>
            <a:ext cx="6545239" cy="62765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/>
          </p:nvPr>
        </p:nvSpPr>
        <p:spPr>
          <a:xfrm>
            <a:off x="838202" y="1252728"/>
            <a:ext cx="6545239" cy="475488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  <a:lvl3pPr>
              <a:lnSpc>
                <a:spcPct val="100000"/>
              </a:lnSpc>
              <a:spcBef>
                <a:spcPts val="0"/>
              </a:spcBef>
              <a:defRPr/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42883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3000" y="0"/>
            <a:ext cx="4699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2" y="228600"/>
            <a:ext cx="6545239" cy="62765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838202" y="1252728"/>
            <a:ext cx="6545239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48650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3000" y="0"/>
            <a:ext cx="4699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2" y="228600"/>
            <a:ext cx="6545239" cy="62765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838202" y="1252728"/>
            <a:ext cx="6545239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48650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3000" y="0"/>
            <a:ext cx="4699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2" y="228600"/>
            <a:ext cx="6545239" cy="62765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838202" y="1252728"/>
            <a:ext cx="6545239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48650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3000" y="0"/>
            <a:ext cx="4699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2" y="228600"/>
            <a:ext cx="6545239" cy="62765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838202" y="1252728"/>
            <a:ext cx="6545239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4865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3667539" cy="5669280"/>
          </a:xfrm>
        </p:spPr>
        <p:txBody>
          <a:bodyPr/>
          <a:lstStyle>
            <a:lvl1pPr>
              <a:defRPr b="1" i="0">
                <a:solidFill>
                  <a:srgbClr val="E77C1D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t>‹nº›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663441" y="365128"/>
            <a:ext cx="6727209" cy="566928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0" y="368490"/>
            <a:ext cx="0" cy="5445456"/>
          </a:xfrm>
          <a:prstGeom prst="line">
            <a:avLst/>
          </a:prstGeom>
          <a:ln>
            <a:solidFill>
              <a:srgbClr val="E77C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41593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3000" y="0"/>
            <a:ext cx="4699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2" y="228600"/>
            <a:ext cx="6545239" cy="62765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838202" y="1252728"/>
            <a:ext cx="6545239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48650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3000" y="0"/>
            <a:ext cx="4699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2" y="228600"/>
            <a:ext cx="6545239" cy="62765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838202" y="1252728"/>
            <a:ext cx="6545239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48650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3000" y="0"/>
            <a:ext cx="4699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2" y="228600"/>
            <a:ext cx="6545239" cy="62765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838202" y="1252728"/>
            <a:ext cx="6545239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48650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3000" y="0"/>
            <a:ext cx="4699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2" y="228600"/>
            <a:ext cx="6545239" cy="62765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838202" y="1252728"/>
            <a:ext cx="6545239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48650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3000" y="0"/>
            <a:ext cx="4699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2" y="228600"/>
            <a:ext cx="6545239" cy="62765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838202" y="1252728"/>
            <a:ext cx="6545239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48650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3000" y="0"/>
            <a:ext cx="4699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2" y="228600"/>
            <a:ext cx="6545239" cy="62765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838202" y="1252728"/>
            <a:ext cx="6545239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48650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3000" y="0"/>
            <a:ext cx="4699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2" y="228600"/>
            <a:ext cx="6545239" cy="62765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838202" y="1252728"/>
            <a:ext cx="6545239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48650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3000" y="0"/>
            <a:ext cx="4699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2" y="228600"/>
            <a:ext cx="6545239" cy="62765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838202" y="1252728"/>
            <a:ext cx="6545239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486506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3000" y="0"/>
            <a:ext cx="4699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2" y="228600"/>
            <a:ext cx="6545239" cy="62765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838202" y="1252728"/>
            <a:ext cx="6545239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48650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3000" y="0"/>
            <a:ext cx="4699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2" y="228600"/>
            <a:ext cx="6545239" cy="62765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838202" y="1252728"/>
            <a:ext cx="6545239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4865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3667539" cy="5669280"/>
          </a:xfrm>
        </p:spPr>
        <p:txBody>
          <a:bodyPr/>
          <a:lstStyle>
            <a:lvl1pPr>
              <a:defRPr b="1" i="0">
                <a:solidFill>
                  <a:srgbClr val="BA5915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t>‹nº›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663441" y="365128"/>
            <a:ext cx="6727209" cy="566928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0" y="368490"/>
            <a:ext cx="0" cy="5445456"/>
          </a:xfrm>
          <a:prstGeom prst="line">
            <a:avLst/>
          </a:prstGeom>
          <a:ln>
            <a:solidFill>
              <a:srgbClr val="BA59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415938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3000" y="0"/>
            <a:ext cx="4699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2" y="228600"/>
            <a:ext cx="6545239" cy="62765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838202" y="1252728"/>
            <a:ext cx="6545239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48650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3000" y="0"/>
            <a:ext cx="4699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2" y="228600"/>
            <a:ext cx="6545239" cy="62765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838202" y="1252728"/>
            <a:ext cx="6545239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48650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3000" y="0"/>
            <a:ext cx="4699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2" y="228600"/>
            <a:ext cx="6545239" cy="62765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838202" y="1252728"/>
            <a:ext cx="6545239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48650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3000" y="0"/>
            <a:ext cx="4699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2" y="228600"/>
            <a:ext cx="6545239" cy="62765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838202" y="1252728"/>
            <a:ext cx="6545239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486506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3000" y="0"/>
            <a:ext cx="4699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286000" y="6356352"/>
            <a:ext cx="1550720" cy="365125"/>
          </a:xfrm>
        </p:spPr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2" y="228600"/>
            <a:ext cx="6545239" cy="62765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838202" y="1252728"/>
            <a:ext cx="6545239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48650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3000" y="0"/>
            <a:ext cx="4699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2" y="228600"/>
            <a:ext cx="6545239" cy="62765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838202" y="1252728"/>
            <a:ext cx="6545239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99314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3000" y="0"/>
            <a:ext cx="4699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2" y="228600"/>
            <a:ext cx="6545239" cy="62765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838202" y="1252728"/>
            <a:ext cx="6545239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11379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3000" y="0"/>
            <a:ext cx="4699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2" y="228600"/>
            <a:ext cx="6545239" cy="62765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838202" y="1252728"/>
            <a:ext cx="6545239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365957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3000" y="0"/>
            <a:ext cx="4699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2" y="228600"/>
            <a:ext cx="6545239" cy="62765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838202" y="1252728"/>
            <a:ext cx="6545239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4387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5376" y="1105471"/>
            <a:ext cx="5166625" cy="57525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527878" cy="6276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/>
          </p:nvPr>
        </p:nvSpPr>
        <p:spPr>
          <a:xfrm>
            <a:off x="838200" y="1252728"/>
            <a:ext cx="7527878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4288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44748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1"/>
          </p:nvPr>
        </p:nvSpPr>
        <p:spPr>
          <a:xfrm>
            <a:off x="838201" y="1252728"/>
            <a:ext cx="10515600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968831" y="1071647"/>
            <a:ext cx="10332720" cy="0"/>
          </a:xfrm>
          <a:prstGeom prst="line">
            <a:avLst/>
          </a:prstGeom>
          <a:ln w="73025" cap="rnd">
            <a:solidFill>
              <a:srgbClr val="44748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590492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5376" y="1105469"/>
            <a:ext cx="5166625" cy="575253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527878" cy="6276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838200" y="1252728"/>
            <a:ext cx="7527878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487081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5376" y="1105469"/>
            <a:ext cx="5166625" cy="575253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527878" cy="6276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838200" y="1252728"/>
            <a:ext cx="7527878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487081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5376" y="1105469"/>
            <a:ext cx="5166625" cy="575253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527878" cy="6276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838200" y="1252728"/>
            <a:ext cx="7527878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487081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5376" y="1105469"/>
            <a:ext cx="5166625" cy="575253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527878" cy="6276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838200" y="1252728"/>
            <a:ext cx="7527878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487081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5376" y="1105469"/>
            <a:ext cx="5166625" cy="575253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527878" cy="6276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838200" y="1252728"/>
            <a:ext cx="7527878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487081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5376" y="1105469"/>
            <a:ext cx="5166625" cy="575253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527878" cy="6276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838200" y="1252728"/>
            <a:ext cx="7527878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487081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5376" y="1105469"/>
            <a:ext cx="5166625" cy="575253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527878" cy="6276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838200" y="1252728"/>
            <a:ext cx="7527878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487081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5376" y="1105469"/>
            <a:ext cx="5166625" cy="575253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527878" cy="6276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838200" y="1252728"/>
            <a:ext cx="7527878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487081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5376" y="1105469"/>
            <a:ext cx="5166625" cy="575253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527878" cy="6276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838200" y="1252728"/>
            <a:ext cx="7527878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487081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5376" y="1105469"/>
            <a:ext cx="5166625" cy="575253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527878" cy="6276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838200" y="1252728"/>
            <a:ext cx="7527878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4870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569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968831" y="1071647"/>
            <a:ext cx="10332720" cy="0"/>
          </a:xfrm>
          <a:prstGeom prst="line">
            <a:avLst/>
          </a:prstGeom>
          <a:ln w="73025" cap="rnd">
            <a:solidFill>
              <a:srgbClr val="00569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838201" y="1252728"/>
            <a:ext cx="10515600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59972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5376" y="1105469"/>
            <a:ext cx="5166625" cy="575253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527878" cy="6276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838200" y="1252728"/>
            <a:ext cx="7527878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487081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5376" y="1105469"/>
            <a:ext cx="5166624" cy="575253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527878" cy="6276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838200" y="1252728"/>
            <a:ext cx="7527878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031493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5376" y="1105469"/>
            <a:ext cx="5166624" cy="575253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527878" cy="6276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838200" y="1252728"/>
            <a:ext cx="7527878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031493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5376" y="1105469"/>
            <a:ext cx="5166624" cy="575253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527878" cy="6276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838200" y="1252728"/>
            <a:ext cx="7527878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031493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5376" y="1105469"/>
            <a:ext cx="5166624" cy="575253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527878" cy="6276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838200" y="1252728"/>
            <a:ext cx="7527878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398954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5376" y="1105469"/>
            <a:ext cx="5166624" cy="575252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527878" cy="6276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838200" y="1252728"/>
            <a:ext cx="7527878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35393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5376" y="1105469"/>
            <a:ext cx="5166624" cy="575252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527878" cy="6276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838200" y="1252728"/>
            <a:ext cx="7527878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6031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595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968831" y="1071647"/>
            <a:ext cx="10332720" cy="0"/>
          </a:xfrm>
          <a:prstGeom prst="line">
            <a:avLst/>
          </a:prstGeom>
          <a:ln w="73025" cap="rnd">
            <a:solidFill>
              <a:srgbClr val="00595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4"/>
          <p:cNvSpPr>
            <a:spLocks noGrp="1"/>
          </p:cNvSpPr>
          <p:nvPr>
            <p:ph sz="quarter" idx="11"/>
          </p:nvPr>
        </p:nvSpPr>
        <p:spPr>
          <a:xfrm>
            <a:off x="838201" y="1252728"/>
            <a:ext cx="10515600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599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9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slideLayout" Target="../slideLayouts/slideLayout26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Relationship Id="rId22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21" Type="http://schemas.openxmlformats.org/officeDocument/2006/relationships/slideLayout" Target="../slideLayouts/slideLayout65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5" Type="http://schemas.openxmlformats.org/officeDocument/2006/relationships/theme" Target="../theme/theme4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24" Type="http://schemas.openxmlformats.org/officeDocument/2006/relationships/slideLayout" Target="../slideLayouts/slideLayout68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23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slideLayout" Target="../slideLayouts/slideLayout6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3667539" cy="5669280"/>
          </a:xfrm>
          <a:prstGeom prst="rect">
            <a:avLst/>
          </a:prstGeom>
        </p:spPr>
        <p:txBody>
          <a:bodyPr vert="horz" lIns="91417" tIns="45709" rIns="91417" bIns="45709" rtlCol="0" anchor="t">
            <a:norm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63441" y="365126"/>
            <a:ext cx="6729984" cy="5669280"/>
          </a:xfrm>
          <a:prstGeom prst="rect">
            <a:avLst/>
          </a:prstGeom>
        </p:spPr>
        <p:txBody>
          <a:bodyPr vert="horz" lIns="91417" tIns="45709" rIns="91417" bIns="45709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17" tIns="45709" rIns="91417" bIns="4570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189C2-3614-4E5D-8EB9-59ECBAB66007}" type="slidenum">
              <a:rPr lang="en-US" smtClean="0"/>
              <a:t>‹nº›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364" y="6025896"/>
            <a:ext cx="1546747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447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737" r:id="rId2"/>
    <p:sldLayoutId id="2147483656" r:id="rId3"/>
    <p:sldLayoutId id="2147483657" r:id="rId4"/>
    <p:sldLayoutId id="2147483658" r:id="rId5"/>
    <p:sldLayoutId id="2147483659" r:id="rId6"/>
  </p:sldLayoutIdLst>
  <p:txStyles>
    <p:titleStyle>
      <a:lvl1pPr algn="r" defTabSz="914171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171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indent="0" algn="l" defTabSz="914171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1" indent="0" algn="l" defTabSz="914171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indent="0" algn="l" defTabSz="914171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indent="0" algn="l" defTabSz="914171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1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7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3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8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1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1" y="228600"/>
            <a:ext cx="10515600" cy="627652"/>
          </a:xfrm>
          <a:prstGeom prst="rect">
            <a:avLst/>
          </a:prstGeom>
        </p:spPr>
        <p:txBody>
          <a:bodyPr vert="horz" lIns="91417" tIns="45709" rIns="91417" bIns="45709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838201" y="1252728"/>
            <a:ext cx="10515600" cy="4754880"/>
          </a:xfrm>
          <a:prstGeom prst="rect">
            <a:avLst/>
          </a:prstGeom>
        </p:spPr>
        <p:txBody>
          <a:bodyPr vert="horz" lIns="91417" tIns="45709" rIns="91417" bIns="45709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17" tIns="45709" rIns="91417" bIns="4570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364" y="6025896"/>
            <a:ext cx="1546747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575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  <p:sldLayoutId id="2147483775" r:id="rId17"/>
    <p:sldLayoutId id="2147483776" r:id="rId18"/>
    <p:sldLayoutId id="2147483789" r:id="rId19"/>
    <p:sldLayoutId id="2147483790" r:id="rId20"/>
  </p:sldLayoutIdLst>
  <p:txStyles>
    <p:titleStyle>
      <a:lvl1pPr algn="l" defTabSz="914171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171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086" indent="0" algn="l" defTabSz="914171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171" indent="0" algn="l" defTabSz="914171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257" indent="0" algn="l" defTabSz="914171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343" indent="0" algn="l" defTabSz="914171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3971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7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3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8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1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1" y="228600"/>
            <a:ext cx="10515600" cy="627652"/>
          </a:xfrm>
          <a:prstGeom prst="rect">
            <a:avLst/>
          </a:prstGeom>
        </p:spPr>
        <p:txBody>
          <a:bodyPr vert="horz" lIns="91417" tIns="45709" rIns="91417" bIns="45709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838201" y="1252728"/>
            <a:ext cx="10515600" cy="4754880"/>
          </a:xfrm>
          <a:prstGeom prst="rect">
            <a:avLst/>
          </a:prstGeom>
        </p:spPr>
        <p:txBody>
          <a:bodyPr vert="horz" lIns="91417" tIns="45709" rIns="91417" bIns="45709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00847" y="6356352"/>
            <a:ext cx="1550718" cy="365125"/>
          </a:xfrm>
          <a:prstGeom prst="rect">
            <a:avLst/>
          </a:prstGeom>
        </p:spPr>
        <p:txBody>
          <a:bodyPr vert="horz" lIns="91417" tIns="45709" rIns="91417" bIns="45709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12" y="6026414"/>
            <a:ext cx="1546748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911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1" r:id="rId2"/>
    <p:sldLayoutId id="2147483653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</p:sldLayoutIdLst>
  <p:txStyles>
    <p:titleStyle>
      <a:lvl1pPr algn="l" defTabSz="914171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171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086" indent="0" algn="l" defTabSz="914171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171" indent="0" algn="l" defTabSz="914171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257" indent="0" algn="l" defTabSz="914171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343" indent="0" algn="l" defTabSz="914171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3971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7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3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8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1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1" y="228600"/>
            <a:ext cx="10515600" cy="627652"/>
          </a:xfrm>
          <a:prstGeom prst="rect">
            <a:avLst/>
          </a:prstGeom>
        </p:spPr>
        <p:txBody>
          <a:bodyPr vert="horz" lIns="91417" tIns="45709" rIns="91417" bIns="45709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838201" y="1252728"/>
            <a:ext cx="10515600" cy="4754880"/>
          </a:xfrm>
          <a:prstGeom prst="rect">
            <a:avLst/>
          </a:prstGeom>
        </p:spPr>
        <p:txBody>
          <a:bodyPr vert="horz" lIns="91417" tIns="45709" rIns="91417" bIns="45709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00848" y="6356352"/>
            <a:ext cx="1550718" cy="365125"/>
          </a:xfrm>
          <a:prstGeom prst="rect">
            <a:avLst/>
          </a:prstGeom>
        </p:spPr>
        <p:txBody>
          <a:bodyPr vert="horz" lIns="91417" tIns="45709" rIns="91417" bIns="4570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64" y="6025896"/>
            <a:ext cx="1546747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615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701" r:id="rId19"/>
    <p:sldLayoutId id="2147483702" r:id="rId20"/>
    <p:sldLayoutId id="2147483785" r:id="rId21"/>
    <p:sldLayoutId id="2147483786" r:id="rId22"/>
    <p:sldLayoutId id="2147483787" r:id="rId23"/>
    <p:sldLayoutId id="2147483788" r:id="rId24"/>
  </p:sldLayoutIdLst>
  <p:txStyles>
    <p:titleStyle>
      <a:lvl1pPr algn="l" defTabSz="914171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171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086" indent="0" algn="l" defTabSz="914171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171" indent="0" algn="l" defTabSz="914171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257" indent="0" algn="l" defTabSz="914171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343" indent="0" algn="l" defTabSz="914171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3971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7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3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8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1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1" y="228600"/>
            <a:ext cx="10515600" cy="627652"/>
          </a:xfrm>
          <a:prstGeom prst="rect">
            <a:avLst/>
          </a:prstGeom>
        </p:spPr>
        <p:txBody>
          <a:bodyPr vert="horz" lIns="91417" tIns="45709" rIns="91417" bIns="45709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838201" y="1252728"/>
            <a:ext cx="10515600" cy="4754880"/>
          </a:xfrm>
          <a:prstGeom prst="rect">
            <a:avLst/>
          </a:prstGeom>
        </p:spPr>
        <p:txBody>
          <a:bodyPr vert="horz" lIns="91417" tIns="45709" rIns="91417" bIns="45709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04288" y="6356352"/>
            <a:ext cx="1550720" cy="365125"/>
          </a:xfrm>
          <a:prstGeom prst="rect">
            <a:avLst/>
          </a:prstGeom>
        </p:spPr>
        <p:txBody>
          <a:bodyPr vert="horz" lIns="91417" tIns="45709" rIns="91417" bIns="4570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64" y="6025896"/>
            <a:ext cx="1546747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615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38" r:id="rId13"/>
    <p:sldLayoutId id="2147483739" r:id="rId14"/>
    <p:sldLayoutId id="2147483740" r:id="rId15"/>
    <p:sldLayoutId id="2147483753" r:id="rId16"/>
    <p:sldLayoutId id="2147483754" r:id="rId17"/>
    <p:sldLayoutId id="2147483755" r:id="rId18"/>
  </p:sldLayoutIdLst>
  <p:txStyles>
    <p:titleStyle>
      <a:lvl1pPr algn="l" defTabSz="914171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171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086" indent="0" algn="l" defTabSz="914171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171" indent="0" algn="l" defTabSz="914171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257" indent="0" algn="l" defTabSz="914171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343" indent="0" algn="l" defTabSz="914171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3971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7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3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8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1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hyperlink" Target="https://integra.integratio.com.br/upload/arquivo/395/15512888.PDF" TargetMode="External"/><Relationship Id="rId5" Type="http://schemas.openxmlformats.org/officeDocument/2006/relationships/image" Target="../media/image65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osaicprod.service-now.com/fornecedorcsc" TargetMode="External"/><Relationship Id="rId2" Type="http://schemas.openxmlformats.org/officeDocument/2006/relationships/hyperlink" Target="mailto:centraldeatendimento.csc@mosaicco.com" TargetMode="External"/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659" y="786349"/>
            <a:ext cx="10515600" cy="2101755"/>
          </a:xfrm>
        </p:spPr>
        <p:txBody>
          <a:bodyPr/>
          <a:lstStyle/>
          <a:p>
            <a:pPr algn="just">
              <a:spcAft>
                <a:spcPts val="600"/>
              </a:spcAft>
            </a:pPr>
            <a:r>
              <a:rPr lang="pt-BR" sz="4700" dirty="0"/>
              <a:t>Tem interesse em ser fornecedor de materiais da Mosaic Fertilizantes?</a:t>
            </a:r>
            <a:endParaRPr lang="en-US" sz="47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71659" y="4148750"/>
            <a:ext cx="10515600" cy="688257"/>
          </a:xfrm>
          <a:prstGeom prst="rect">
            <a:avLst/>
          </a:prstGeom>
        </p:spPr>
        <p:txBody>
          <a:bodyPr vert="horz" lIns="91417" tIns="45709" rIns="91417" bIns="45709" rtlCol="0">
            <a:normAutofit/>
          </a:bodyPr>
          <a:lstStyle>
            <a:lvl1pPr marL="0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086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171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257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343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3971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057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43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28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dirty="0"/>
              <a:t>Norma de Compras de Materiais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71660" y="2735252"/>
            <a:ext cx="6175050" cy="1081715"/>
          </a:xfrm>
          <a:prstGeom prst="rect">
            <a:avLst/>
          </a:prstGeom>
        </p:spPr>
        <p:txBody>
          <a:bodyPr vert="horz" lIns="91417" tIns="45709" rIns="91417" bIns="45709" rtlCol="0">
            <a:noAutofit/>
          </a:bodyPr>
          <a:lstStyle>
            <a:lvl1pPr marL="0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086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171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257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343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3971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057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43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28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3200" dirty="0"/>
              <a:t>Saiba como funciona o processo de compras de materiais. </a:t>
            </a:r>
          </a:p>
        </p:txBody>
      </p:sp>
    </p:spTree>
    <p:extLst>
      <p:ext uri="{BB962C8B-B14F-4D97-AF65-F5344CB8AC3E}">
        <p14:creationId xmlns:p14="http://schemas.microsoft.com/office/powerpoint/2010/main" val="1551590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819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2" y="515208"/>
            <a:ext cx="6545239" cy="627652"/>
          </a:xfrm>
        </p:spPr>
        <p:txBody>
          <a:bodyPr/>
          <a:lstStyle/>
          <a:p>
            <a:r>
              <a:rPr lang="en-US" sz="4400" dirty="0">
                <a:solidFill>
                  <a:srgbClr val="005695"/>
                </a:solidFill>
              </a:rPr>
              <a:t>Objetivo</a:t>
            </a:r>
            <a:endParaRPr lang="en-US" sz="4000" dirty="0">
              <a:solidFill>
                <a:srgbClr val="005695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67143" y="1443800"/>
            <a:ext cx="6258634" cy="2718767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17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2000" dirty="0"/>
              <a:t>Estabelecer diretrizes gerais a fim de regular todas as atividades de aquisição de materiais da Mosaic Fertilizantes, garantindo que estas estejam alinhadas com os princípios éticos e com as políticas globais da empresa.</a:t>
            </a:r>
          </a:p>
        </p:txBody>
      </p:sp>
    </p:spTree>
    <p:extLst>
      <p:ext uri="{BB962C8B-B14F-4D97-AF65-F5344CB8AC3E}">
        <p14:creationId xmlns:p14="http://schemas.microsoft.com/office/powerpoint/2010/main" val="2675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1" y="267237"/>
            <a:ext cx="10515600" cy="627652"/>
          </a:xfrm>
        </p:spPr>
        <p:txBody>
          <a:bodyPr/>
          <a:lstStyle/>
          <a:p>
            <a:r>
              <a:rPr lang="pt-BR" sz="3200" dirty="0"/>
              <a:t>Fluxo de Contratação de</a:t>
            </a:r>
            <a:br>
              <a:rPr lang="pt-BR" sz="3200" dirty="0"/>
            </a:br>
            <a:r>
              <a:rPr lang="pt-BR" sz="3200" dirty="0"/>
              <a:t>Fornecedores de Materiais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471794425"/>
              </p:ext>
            </p:extLst>
          </p:nvPr>
        </p:nvGraphicFramePr>
        <p:xfrm>
          <a:off x="233527" y="842495"/>
          <a:ext cx="1174920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Espaço Reservado para Conteúdo 2"/>
          <p:cNvSpPr>
            <a:spLocks noGrp="1"/>
          </p:cNvSpPr>
          <p:nvPr>
            <p:ph sz="quarter" idx="11"/>
          </p:nvPr>
        </p:nvSpPr>
        <p:spPr>
          <a:xfrm>
            <a:off x="369049" y="2431363"/>
            <a:ext cx="1759045" cy="456804"/>
          </a:xfrm>
        </p:spPr>
        <p:txBody>
          <a:bodyPr>
            <a:noAutofit/>
          </a:bodyPr>
          <a:lstStyle/>
          <a:p>
            <a:pPr algn="ctr">
              <a:lnSpc>
                <a:spcPct val="160000"/>
              </a:lnSpc>
              <a:spcAft>
                <a:spcPts val="900"/>
              </a:spcAft>
              <a:buClr>
                <a:schemeClr val="accent2">
                  <a:lumMod val="75000"/>
                </a:schemeClr>
              </a:buClr>
            </a:pPr>
            <a:r>
              <a:rPr lang="pt-BR" sz="1800" dirty="0"/>
              <a:t>Primeira Etapa</a:t>
            </a:r>
          </a:p>
        </p:txBody>
      </p:sp>
      <p:sp>
        <p:nvSpPr>
          <p:cNvPr id="18" name="Espaço Reservado para Conteúdo 2"/>
          <p:cNvSpPr txBox="1">
            <a:spLocks/>
          </p:cNvSpPr>
          <p:nvPr/>
        </p:nvSpPr>
        <p:spPr>
          <a:xfrm>
            <a:off x="2428350" y="1753831"/>
            <a:ext cx="1801504" cy="456804"/>
          </a:xfrm>
          <a:prstGeom prst="rect">
            <a:avLst/>
          </a:prstGeom>
        </p:spPr>
        <p:txBody>
          <a:bodyPr vert="horz" lIns="91417" tIns="45709" rIns="91417" bIns="45709" rtlCol="0">
            <a:noAutofit/>
          </a:bodyPr>
          <a:lstStyle>
            <a:lvl1pPr marL="0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086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171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257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343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3971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057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43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28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60000"/>
              </a:lnSpc>
              <a:spcAft>
                <a:spcPts val="900"/>
              </a:spcAft>
              <a:buClr>
                <a:schemeClr val="accent2">
                  <a:lumMod val="75000"/>
                </a:schemeClr>
              </a:buClr>
            </a:pPr>
            <a:r>
              <a:rPr lang="pt-BR" sz="1800" dirty="0"/>
              <a:t>Segunda Etapa</a:t>
            </a:r>
          </a:p>
        </p:txBody>
      </p:sp>
      <p:sp>
        <p:nvSpPr>
          <p:cNvPr id="19" name="Espaço Reservado para Conteúdo 2"/>
          <p:cNvSpPr txBox="1">
            <a:spLocks/>
          </p:cNvSpPr>
          <p:nvPr/>
        </p:nvSpPr>
        <p:spPr>
          <a:xfrm>
            <a:off x="4423052" y="1753831"/>
            <a:ext cx="1700245" cy="456804"/>
          </a:xfrm>
          <a:prstGeom prst="rect">
            <a:avLst/>
          </a:prstGeom>
        </p:spPr>
        <p:txBody>
          <a:bodyPr vert="horz" lIns="91417" tIns="45709" rIns="91417" bIns="45709" rtlCol="0">
            <a:noAutofit/>
          </a:bodyPr>
          <a:lstStyle>
            <a:lvl1pPr marL="0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086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171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257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343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3971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057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43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28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60000"/>
              </a:lnSpc>
              <a:spcAft>
                <a:spcPts val="900"/>
              </a:spcAft>
              <a:buClr>
                <a:schemeClr val="accent2">
                  <a:lumMod val="75000"/>
                </a:schemeClr>
              </a:buClr>
            </a:pPr>
            <a:r>
              <a:rPr lang="pt-BR" sz="1800" dirty="0"/>
              <a:t>Terceira Etapa</a:t>
            </a:r>
          </a:p>
        </p:txBody>
      </p:sp>
      <p:sp>
        <p:nvSpPr>
          <p:cNvPr id="20" name="Espaço Reservado para Conteúdo 2"/>
          <p:cNvSpPr txBox="1">
            <a:spLocks/>
          </p:cNvSpPr>
          <p:nvPr/>
        </p:nvSpPr>
        <p:spPr>
          <a:xfrm>
            <a:off x="6316495" y="1753831"/>
            <a:ext cx="1776821" cy="456804"/>
          </a:xfrm>
          <a:prstGeom prst="rect">
            <a:avLst/>
          </a:prstGeom>
        </p:spPr>
        <p:txBody>
          <a:bodyPr vert="horz" lIns="91417" tIns="45709" rIns="91417" bIns="45709" rtlCol="0">
            <a:noAutofit/>
          </a:bodyPr>
          <a:lstStyle>
            <a:lvl1pPr marL="0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086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171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257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343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3971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057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43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28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60000"/>
              </a:lnSpc>
              <a:spcAft>
                <a:spcPts val="900"/>
              </a:spcAft>
              <a:buClr>
                <a:schemeClr val="accent2">
                  <a:lumMod val="75000"/>
                </a:schemeClr>
              </a:buClr>
            </a:pPr>
            <a:r>
              <a:rPr lang="pt-BR" sz="1800" dirty="0"/>
              <a:t>Quarta Etapa</a:t>
            </a:r>
          </a:p>
        </p:txBody>
      </p:sp>
      <p:sp>
        <p:nvSpPr>
          <p:cNvPr id="21" name="Espaço Reservado para Conteúdo 2"/>
          <p:cNvSpPr txBox="1">
            <a:spLocks/>
          </p:cNvSpPr>
          <p:nvPr/>
        </p:nvSpPr>
        <p:spPr>
          <a:xfrm>
            <a:off x="2414701" y="4758614"/>
            <a:ext cx="1801504" cy="456804"/>
          </a:xfrm>
          <a:prstGeom prst="rect">
            <a:avLst/>
          </a:prstGeom>
        </p:spPr>
        <p:txBody>
          <a:bodyPr vert="horz" lIns="91417" tIns="45709" rIns="91417" bIns="45709" rtlCol="0">
            <a:noAutofit/>
          </a:bodyPr>
          <a:lstStyle>
            <a:lvl1pPr marL="0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086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171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257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343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3971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057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43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28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60000"/>
              </a:lnSpc>
              <a:spcAft>
                <a:spcPts val="900"/>
              </a:spcAft>
              <a:buClr>
                <a:schemeClr val="accent2">
                  <a:lumMod val="75000"/>
                </a:schemeClr>
              </a:buClr>
            </a:pPr>
            <a:r>
              <a:rPr lang="pt-BR" sz="1800" dirty="0"/>
              <a:t>Segunda Etapa</a:t>
            </a:r>
          </a:p>
        </p:txBody>
      </p:sp>
      <p:sp>
        <p:nvSpPr>
          <p:cNvPr id="22" name="Espaço Reservado para Conteúdo 2"/>
          <p:cNvSpPr txBox="1">
            <a:spLocks/>
          </p:cNvSpPr>
          <p:nvPr/>
        </p:nvSpPr>
        <p:spPr>
          <a:xfrm>
            <a:off x="4409403" y="4758614"/>
            <a:ext cx="1700245" cy="456804"/>
          </a:xfrm>
          <a:prstGeom prst="rect">
            <a:avLst/>
          </a:prstGeom>
        </p:spPr>
        <p:txBody>
          <a:bodyPr vert="horz" lIns="91417" tIns="45709" rIns="91417" bIns="45709" rtlCol="0">
            <a:noAutofit/>
          </a:bodyPr>
          <a:lstStyle>
            <a:lvl1pPr marL="0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086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171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257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343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3971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057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43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28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60000"/>
              </a:lnSpc>
              <a:spcAft>
                <a:spcPts val="900"/>
              </a:spcAft>
              <a:buClr>
                <a:schemeClr val="accent2">
                  <a:lumMod val="75000"/>
                </a:schemeClr>
              </a:buClr>
            </a:pPr>
            <a:r>
              <a:rPr lang="pt-BR" sz="1800" dirty="0"/>
              <a:t>Terceira Etapa</a:t>
            </a:r>
          </a:p>
        </p:txBody>
      </p:sp>
      <p:sp>
        <p:nvSpPr>
          <p:cNvPr id="23" name="Espaço Reservado para Conteúdo 2"/>
          <p:cNvSpPr txBox="1">
            <a:spLocks/>
          </p:cNvSpPr>
          <p:nvPr/>
        </p:nvSpPr>
        <p:spPr>
          <a:xfrm>
            <a:off x="6389605" y="4758614"/>
            <a:ext cx="1580879" cy="456804"/>
          </a:xfrm>
          <a:prstGeom prst="rect">
            <a:avLst/>
          </a:prstGeom>
        </p:spPr>
        <p:txBody>
          <a:bodyPr vert="horz" lIns="91417" tIns="45709" rIns="91417" bIns="45709" rtlCol="0">
            <a:noAutofit/>
          </a:bodyPr>
          <a:lstStyle>
            <a:lvl1pPr marL="0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086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171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257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343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3971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057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43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28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60000"/>
              </a:lnSpc>
              <a:spcAft>
                <a:spcPts val="900"/>
              </a:spcAft>
              <a:buClr>
                <a:schemeClr val="accent2">
                  <a:lumMod val="75000"/>
                </a:schemeClr>
              </a:buClr>
            </a:pPr>
            <a:r>
              <a:rPr lang="pt-BR" sz="1800" dirty="0"/>
              <a:t>Quarta Etapa</a:t>
            </a:r>
          </a:p>
        </p:txBody>
      </p:sp>
      <p:sp>
        <p:nvSpPr>
          <p:cNvPr id="24" name="Espaço Reservado para Conteúdo 2"/>
          <p:cNvSpPr txBox="1">
            <a:spLocks/>
          </p:cNvSpPr>
          <p:nvPr/>
        </p:nvSpPr>
        <p:spPr>
          <a:xfrm>
            <a:off x="8373272" y="4758614"/>
            <a:ext cx="1523949" cy="456804"/>
          </a:xfrm>
          <a:prstGeom prst="rect">
            <a:avLst/>
          </a:prstGeom>
        </p:spPr>
        <p:txBody>
          <a:bodyPr vert="horz" lIns="91417" tIns="45709" rIns="91417" bIns="45709" rtlCol="0">
            <a:noAutofit/>
          </a:bodyPr>
          <a:lstStyle>
            <a:lvl1pPr marL="0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086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171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257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343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3971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057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43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28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60000"/>
              </a:lnSpc>
              <a:spcAft>
                <a:spcPts val="900"/>
              </a:spcAft>
              <a:buClr>
                <a:schemeClr val="accent2">
                  <a:lumMod val="75000"/>
                </a:schemeClr>
              </a:buClr>
            </a:pPr>
            <a:r>
              <a:rPr lang="pt-BR" sz="1800" dirty="0"/>
              <a:t>Quinta Etapa</a:t>
            </a:r>
          </a:p>
        </p:txBody>
      </p:sp>
      <p:sp>
        <p:nvSpPr>
          <p:cNvPr id="25" name="Espaço Reservado para Conteúdo 2"/>
          <p:cNvSpPr txBox="1">
            <a:spLocks/>
          </p:cNvSpPr>
          <p:nvPr/>
        </p:nvSpPr>
        <p:spPr>
          <a:xfrm>
            <a:off x="10245417" y="4758614"/>
            <a:ext cx="1688250" cy="456804"/>
          </a:xfrm>
          <a:prstGeom prst="rect">
            <a:avLst/>
          </a:prstGeom>
        </p:spPr>
        <p:txBody>
          <a:bodyPr vert="horz" lIns="91417" tIns="45709" rIns="91417" bIns="45709" rtlCol="0">
            <a:noAutofit/>
          </a:bodyPr>
          <a:lstStyle>
            <a:lvl1pPr marL="0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086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171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257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343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3971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057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43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28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60000"/>
              </a:lnSpc>
              <a:spcAft>
                <a:spcPts val="900"/>
              </a:spcAft>
              <a:buClr>
                <a:schemeClr val="accent2">
                  <a:lumMod val="75000"/>
                </a:schemeClr>
              </a:buClr>
            </a:pPr>
            <a:r>
              <a:rPr lang="pt-BR" sz="1800" dirty="0"/>
              <a:t>Sexta Etapa</a:t>
            </a:r>
          </a:p>
        </p:txBody>
      </p:sp>
    </p:spTree>
    <p:extLst>
      <p:ext uri="{BB962C8B-B14F-4D97-AF65-F5344CB8AC3E}">
        <p14:creationId xmlns:p14="http://schemas.microsoft.com/office/powerpoint/2010/main" val="2826647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1" y="419672"/>
            <a:ext cx="10515600" cy="627652"/>
          </a:xfrm>
        </p:spPr>
        <p:txBody>
          <a:bodyPr/>
          <a:lstStyle/>
          <a:p>
            <a:r>
              <a:rPr lang="pt-BR" dirty="0"/>
              <a:t>Requisição de Compras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1"/>
          </p:nvPr>
        </p:nvSpPr>
        <p:spPr>
          <a:xfrm>
            <a:off x="838201" y="1371996"/>
            <a:ext cx="10515600" cy="4754880"/>
          </a:xfrm>
        </p:spPr>
        <p:txBody>
          <a:bodyPr>
            <a:normAutofit/>
          </a:bodyPr>
          <a:lstStyle/>
          <a:p>
            <a:pPr marL="457200" indent="-457200" algn="just">
              <a:lnSpc>
                <a:spcPct val="160000"/>
              </a:lnSpc>
              <a:spcAft>
                <a:spcPts val="9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dirty="0"/>
              <a:t>A partir da identificação da necessidade de aquisição de materiais, a Área Requisitante realizará a requisição de compras (RC). Poderão ser incluídos itens sem contrato ou os que já constam em contrato de fornecimento contínuo com o fornecedor.</a:t>
            </a:r>
          </a:p>
        </p:txBody>
      </p:sp>
    </p:spTree>
    <p:extLst>
      <p:ext uri="{BB962C8B-B14F-4D97-AF65-F5344CB8AC3E}">
        <p14:creationId xmlns:p14="http://schemas.microsoft.com/office/powerpoint/2010/main" val="2581440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1" y="419672"/>
            <a:ext cx="10649754" cy="627652"/>
          </a:xfrm>
        </p:spPr>
        <p:txBody>
          <a:bodyPr/>
          <a:lstStyle/>
          <a:p>
            <a:r>
              <a:rPr lang="pt-BR" sz="3550" dirty="0"/>
              <a:t>Aquisição de Materiais com Contrato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1"/>
          </p:nvPr>
        </p:nvSpPr>
        <p:spPr>
          <a:xfrm>
            <a:off x="838201" y="1319079"/>
            <a:ext cx="10515600" cy="4849709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160000"/>
              </a:lnSpc>
              <a:spcAft>
                <a:spcPts val="9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2600" dirty="0"/>
              <a:t>Para a realização do contrato de fornecimento contínuo é aberto um processo de concorrência, fechando acordos comerciais, priorizando o melhor custo-benefício.</a:t>
            </a:r>
          </a:p>
          <a:p>
            <a:pPr marL="342900" indent="-342900" algn="just">
              <a:lnSpc>
                <a:spcPct val="160000"/>
              </a:lnSpc>
              <a:spcAft>
                <a:spcPts val="9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2600" dirty="0"/>
              <a:t>Existem três tipos de contratos de fornecimento contínuo: </a:t>
            </a:r>
          </a:p>
          <a:p>
            <a:pPr marL="914286" lvl="1" indent="-457200" algn="just">
              <a:lnSpc>
                <a:spcPct val="160000"/>
              </a:lnSpc>
              <a:spcAft>
                <a:spcPts val="900"/>
              </a:spcAft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pt-BR" dirty="0"/>
              <a:t>Contrato de </a:t>
            </a:r>
            <a:r>
              <a:rPr lang="pt-BR" b="1" dirty="0"/>
              <a:t>curto prazo</a:t>
            </a:r>
            <a:r>
              <a:rPr lang="pt-BR" dirty="0"/>
              <a:t>: 12 meses;</a:t>
            </a:r>
          </a:p>
          <a:p>
            <a:pPr marL="914286" lvl="1" indent="-457200" algn="just">
              <a:lnSpc>
                <a:spcPct val="160000"/>
              </a:lnSpc>
              <a:spcAft>
                <a:spcPts val="900"/>
              </a:spcAft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pt-BR" dirty="0"/>
              <a:t>Contrato de </a:t>
            </a:r>
            <a:r>
              <a:rPr lang="pt-BR" b="1" dirty="0"/>
              <a:t>médio prazo</a:t>
            </a:r>
            <a:r>
              <a:rPr lang="pt-BR" dirty="0"/>
              <a:t>: 24 meses;</a:t>
            </a:r>
          </a:p>
          <a:p>
            <a:pPr marL="914286" lvl="1" indent="-457200" algn="just">
              <a:lnSpc>
                <a:spcPct val="160000"/>
              </a:lnSpc>
              <a:spcAft>
                <a:spcPts val="900"/>
              </a:spcAft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pt-BR" dirty="0"/>
              <a:t>Contrato de </a:t>
            </a:r>
            <a:r>
              <a:rPr lang="pt-BR" b="1" dirty="0"/>
              <a:t>longo prazo</a:t>
            </a:r>
            <a:r>
              <a:rPr lang="pt-BR" dirty="0"/>
              <a:t>: 36 meses.</a:t>
            </a:r>
          </a:p>
          <a:p>
            <a:pPr marL="457200" indent="-457200" algn="just">
              <a:lnSpc>
                <a:spcPct val="160000"/>
              </a:lnSpc>
              <a:spcAft>
                <a:spcPts val="9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16773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462173947"/>
              </p:ext>
            </p:extLst>
          </p:nvPr>
        </p:nvGraphicFramePr>
        <p:xfrm>
          <a:off x="343067" y="2177096"/>
          <a:ext cx="11557781" cy="2241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838201" y="419672"/>
            <a:ext cx="10649754" cy="627652"/>
          </a:xfrm>
        </p:spPr>
        <p:txBody>
          <a:bodyPr/>
          <a:lstStyle/>
          <a:p>
            <a:r>
              <a:rPr lang="pt-BR" sz="3550" dirty="0"/>
              <a:t>Aquisição de Materiais com Contrato</a:t>
            </a:r>
          </a:p>
        </p:txBody>
      </p:sp>
      <p:sp>
        <p:nvSpPr>
          <p:cNvPr id="26" name="Espaço Reservado para Conteúdo 2"/>
          <p:cNvSpPr>
            <a:spLocks noGrp="1"/>
          </p:cNvSpPr>
          <p:nvPr>
            <p:ph sz="quarter" idx="11"/>
          </p:nvPr>
        </p:nvSpPr>
        <p:spPr>
          <a:xfrm>
            <a:off x="838201" y="1371996"/>
            <a:ext cx="10515600" cy="862571"/>
          </a:xfrm>
        </p:spPr>
        <p:txBody>
          <a:bodyPr>
            <a:normAutofit/>
          </a:bodyPr>
          <a:lstStyle/>
          <a:p>
            <a:pPr algn="just">
              <a:lnSpc>
                <a:spcPct val="160000"/>
              </a:lnSpc>
              <a:spcAft>
                <a:spcPts val="900"/>
              </a:spcAft>
              <a:buClr>
                <a:schemeClr val="accent2">
                  <a:lumMod val="75000"/>
                </a:schemeClr>
              </a:buClr>
            </a:pPr>
            <a:r>
              <a:rPr lang="pt-BR" dirty="0"/>
              <a:t>Fluxo para fechamento de contrato de fornecimento contínuo:</a:t>
            </a:r>
            <a:endParaRPr lang="pt-BR" sz="2400" dirty="0"/>
          </a:p>
        </p:txBody>
      </p:sp>
      <p:sp>
        <p:nvSpPr>
          <p:cNvPr id="27" name="Espaço Reservado para Conteúdo 2"/>
          <p:cNvSpPr txBox="1">
            <a:spLocks/>
          </p:cNvSpPr>
          <p:nvPr/>
        </p:nvSpPr>
        <p:spPr>
          <a:xfrm>
            <a:off x="173003" y="4065506"/>
            <a:ext cx="2458875" cy="2288479"/>
          </a:xfrm>
          <a:prstGeom prst="rect">
            <a:avLst/>
          </a:prstGeom>
        </p:spPr>
        <p:txBody>
          <a:bodyPr vert="horz" lIns="91417" tIns="45709" rIns="91417" bIns="45709" rtlCol="0">
            <a:noAutofit/>
          </a:bodyPr>
          <a:lstStyle>
            <a:lvl1pPr marL="0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086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171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257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343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3971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057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43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28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  <a:buClr>
                <a:schemeClr val="accent2">
                  <a:lumMod val="75000"/>
                </a:schemeClr>
              </a:buClr>
            </a:pPr>
            <a:r>
              <a:rPr lang="pt-BR" sz="1700" dirty="0"/>
              <a:t>Definição de quem participará do processo de concorrência.</a:t>
            </a:r>
          </a:p>
          <a:p>
            <a:pPr algn="ctr">
              <a:spcAft>
                <a:spcPts val="600"/>
              </a:spcAft>
              <a:buClr>
                <a:schemeClr val="accent2">
                  <a:lumMod val="75000"/>
                </a:schemeClr>
              </a:buClr>
            </a:pPr>
            <a:r>
              <a:rPr lang="pt-BR" sz="1700" dirty="0"/>
              <a:t>Seleção realizada entre os fornecedores cadastrados no Mercado Eletrônico.</a:t>
            </a:r>
          </a:p>
        </p:txBody>
      </p:sp>
      <p:sp>
        <p:nvSpPr>
          <p:cNvPr id="28" name="Espaço Reservado para Conteúdo 2"/>
          <p:cNvSpPr txBox="1">
            <a:spLocks/>
          </p:cNvSpPr>
          <p:nvPr/>
        </p:nvSpPr>
        <p:spPr>
          <a:xfrm>
            <a:off x="2815589" y="4065509"/>
            <a:ext cx="1851946" cy="2288479"/>
          </a:xfrm>
          <a:prstGeom prst="rect">
            <a:avLst/>
          </a:prstGeom>
        </p:spPr>
        <p:txBody>
          <a:bodyPr vert="horz" lIns="91417" tIns="45709" rIns="91417" bIns="45709" rtlCol="0">
            <a:noAutofit/>
          </a:bodyPr>
          <a:lstStyle>
            <a:lvl1pPr marL="0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086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171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257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343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3971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057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43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28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  <a:buClr>
                <a:schemeClr val="accent2">
                  <a:lumMod val="75000"/>
                </a:schemeClr>
              </a:buClr>
            </a:pPr>
            <a:r>
              <a:rPr lang="pt-BR" sz="1700" dirty="0"/>
              <a:t>Realização de cotação com os fornecedores selecionados.</a:t>
            </a:r>
          </a:p>
        </p:txBody>
      </p:sp>
      <p:sp>
        <p:nvSpPr>
          <p:cNvPr id="29" name="Espaço Reservado para Conteúdo 2"/>
          <p:cNvSpPr txBox="1">
            <a:spLocks/>
          </p:cNvSpPr>
          <p:nvPr/>
        </p:nvSpPr>
        <p:spPr>
          <a:xfrm>
            <a:off x="5015022" y="4065509"/>
            <a:ext cx="2171585" cy="2288479"/>
          </a:xfrm>
          <a:prstGeom prst="rect">
            <a:avLst/>
          </a:prstGeom>
        </p:spPr>
        <p:txBody>
          <a:bodyPr vert="horz" lIns="91417" tIns="45709" rIns="91417" bIns="45709" rtlCol="0">
            <a:noAutofit/>
          </a:bodyPr>
          <a:lstStyle>
            <a:lvl1pPr marL="0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086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171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257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343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3971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057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43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28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  <a:buClr>
                <a:schemeClr val="accent2">
                  <a:lumMod val="75000"/>
                </a:schemeClr>
              </a:buClr>
            </a:pPr>
            <a:r>
              <a:rPr lang="pt-BR" sz="1700" dirty="0"/>
              <a:t>Análise comparativa entre as propostas, considerando a mesma base de referência.</a:t>
            </a:r>
          </a:p>
        </p:txBody>
      </p:sp>
      <p:sp>
        <p:nvSpPr>
          <p:cNvPr id="30" name="Espaço Reservado para Conteúdo 2"/>
          <p:cNvSpPr txBox="1">
            <a:spLocks/>
          </p:cNvSpPr>
          <p:nvPr/>
        </p:nvSpPr>
        <p:spPr>
          <a:xfrm>
            <a:off x="7519519" y="4065508"/>
            <a:ext cx="1870144" cy="2288479"/>
          </a:xfrm>
          <a:prstGeom prst="rect">
            <a:avLst/>
          </a:prstGeom>
        </p:spPr>
        <p:txBody>
          <a:bodyPr vert="horz" lIns="91417" tIns="45709" rIns="91417" bIns="45709" rtlCol="0">
            <a:noAutofit/>
          </a:bodyPr>
          <a:lstStyle>
            <a:lvl1pPr marL="0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086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171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257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343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3971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057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43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28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  <a:buClr>
                <a:schemeClr val="accent2">
                  <a:lumMod val="75000"/>
                </a:schemeClr>
              </a:buClr>
            </a:pPr>
            <a:r>
              <a:rPr lang="pt-BR" sz="1700" dirty="0"/>
              <a:t>Negociação da proposta junto ao fornecedor.</a:t>
            </a:r>
          </a:p>
        </p:txBody>
      </p:sp>
      <p:sp>
        <p:nvSpPr>
          <p:cNvPr id="31" name="Espaço Reservado para Conteúdo 2"/>
          <p:cNvSpPr txBox="1">
            <a:spLocks/>
          </p:cNvSpPr>
          <p:nvPr/>
        </p:nvSpPr>
        <p:spPr>
          <a:xfrm>
            <a:off x="9825991" y="4065507"/>
            <a:ext cx="1924733" cy="2288479"/>
          </a:xfrm>
          <a:prstGeom prst="rect">
            <a:avLst/>
          </a:prstGeom>
        </p:spPr>
        <p:txBody>
          <a:bodyPr vert="horz" lIns="91417" tIns="45709" rIns="91417" bIns="45709" rtlCol="0">
            <a:noAutofit/>
          </a:bodyPr>
          <a:lstStyle>
            <a:lvl1pPr marL="0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086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171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257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343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3971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057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43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28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  <a:buClr>
                <a:schemeClr val="accent2">
                  <a:lumMod val="75000"/>
                </a:schemeClr>
              </a:buClr>
            </a:pPr>
            <a:r>
              <a:rPr lang="pt-BR" sz="1700" dirty="0"/>
              <a:t>Fechamento através de contrato jurídico.</a:t>
            </a:r>
          </a:p>
        </p:txBody>
      </p:sp>
    </p:spTree>
    <p:extLst>
      <p:ext uri="{BB962C8B-B14F-4D97-AF65-F5344CB8AC3E}">
        <p14:creationId xmlns:p14="http://schemas.microsoft.com/office/powerpoint/2010/main" val="1325408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1" y="419672"/>
            <a:ext cx="10649754" cy="627652"/>
          </a:xfrm>
        </p:spPr>
        <p:txBody>
          <a:bodyPr/>
          <a:lstStyle/>
          <a:p>
            <a:r>
              <a:rPr lang="pt-BR" sz="3550" dirty="0"/>
              <a:t>Cadastro de Fornecedor no Mercado Eletrônico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1"/>
          </p:nvPr>
        </p:nvSpPr>
        <p:spPr>
          <a:xfrm>
            <a:off x="838201" y="1371996"/>
            <a:ext cx="10515600" cy="4754880"/>
          </a:xfrm>
        </p:spPr>
        <p:txBody>
          <a:bodyPr>
            <a:normAutofit/>
          </a:bodyPr>
          <a:lstStyle/>
          <a:p>
            <a:pPr marL="457200" indent="-457200" algn="just">
              <a:lnSpc>
                <a:spcPct val="160000"/>
              </a:lnSpc>
              <a:spcAft>
                <a:spcPts val="9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2600" dirty="0"/>
              <a:t>Para mais informações de como se cadastrar como fornecedor da Mosaic no Mercado Eletrônico, acesse o link a seguir:</a:t>
            </a:r>
          </a:p>
          <a:p>
            <a:pPr marL="914286" lvl="1" indent="-457200" algn="just">
              <a:lnSpc>
                <a:spcPct val="160000"/>
              </a:lnSpc>
              <a:spcAft>
                <a:spcPts val="9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pt-BR" sz="2600" dirty="0"/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xmlns="" id="{99DFF2C3-8EE9-3B4E-A044-802E0317EE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2593626"/>
              </p:ext>
            </p:extLst>
          </p:nvPr>
        </p:nvGraphicFramePr>
        <p:xfrm>
          <a:off x="4005268" y="2797935"/>
          <a:ext cx="4181466" cy="295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Acrobat Document" r:id="rId4" imgW="5346330" imgH="3778243" progId="Acrobat.Document.DC">
                  <p:embed/>
                </p:oleObj>
              </mc:Choice>
              <mc:Fallback>
                <p:oleObj name="Acrobat Document" r:id="rId4" imgW="5346330" imgH="3778243" progId="Acrobat.Document.DC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xmlns="" id="{99DFF2C3-8EE9-3B4E-A044-802E0317EE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05268" y="2797935"/>
                        <a:ext cx="4181466" cy="2954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9FD4403E-74AC-BC16-E90B-325ADF2F344C}"/>
              </a:ext>
            </a:extLst>
          </p:cNvPr>
          <p:cNvSpPr txBox="1"/>
          <p:nvPr/>
        </p:nvSpPr>
        <p:spPr>
          <a:xfrm>
            <a:off x="2863808" y="5846868"/>
            <a:ext cx="6598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rgbClr val="0000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Manual de Cadastro de Fornecedor MOSAIC</a:t>
            </a:r>
            <a:endParaRPr lang="pt-BR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999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1" y="419672"/>
            <a:ext cx="10649754" cy="627652"/>
          </a:xfrm>
        </p:spPr>
        <p:txBody>
          <a:bodyPr/>
          <a:lstStyle/>
          <a:p>
            <a:r>
              <a:rPr lang="pt-BR" sz="3550" dirty="0"/>
              <a:t>Responsabilidades do Fornecedor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1"/>
          </p:nvPr>
        </p:nvSpPr>
        <p:spPr>
          <a:xfrm>
            <a:off x="838201" y="1453883"/>
            <a:ext cx="10515600" cy="5178929"/>
          </a:xfrm>
        </p:spPr>
        <p:txBody>
          <a:bodyPr>
            <a:normAutofit fontScale="77500" lnSpcReduction="20000"/>
          </a:bodyPr>
          <a:lstStyle/>
          <a:p>
            <a:pPr marL="457200" indent="-457200" algn="just">
              <a:lnSpc>
                <a:spcPct val="160000"/>
              </a:lnSpc>
              <a:spcAft>
                <a:spcPts val="9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3000" dirty="0"/>
              <a:t>Responder cotações pelo portal de compras Mosaic, Mercado Eletrônico;</a:t>
            </a:r>
          </a:p>
          <a:p>
            <a:pPr marL="457200" indent="-457200" algn="just">
              <a:lnSpc>
                <a:spcPct val="160000"/>
              </a:lnSpc>
              <a:spcAft>
                <a:spcPts val="9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3000" dirty="0"/>
              <a:t>Acompanhar pedidos e cotações pelo Mercado Eletrônico;</a:t>
            </a:r>
          </a:p>
          <a:p>
            <a:pPr marL="457200" indent="-457200" algn="just">
              <a:lnSpc>
                <a:spcPct val="160000"/>
              </a:lnSpc>
              <a:spcAft>
                <a:spcPts val="9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3000" dirty="0"/>
              <a:t>Acionar transportadora indicada no pedido para coleta das mercadorias;</a:t>
            </a:r>
          </a:p>
          <a:p>
            <a:pPr marL="457200" indent="-457200" algn="just">
              <a:lnSpc>
                <a:spcPct val="160000"/>
              </a:lnSpc>
              <a:spcAft>
                <a:spcPts val="9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3000" dirty="0"/>
              <a:t>Remessa dos materiais dentro do prazo acordado no pedido de compras;</a:t>
            </a:r>
          </a:p>
          <a:p>
            <a:pPr marL="457200" indent="-457200" algn="just">
              <a:lnSpc>
                <a:spcPct val="160000"/>
              </a:lnSpc>
              <a:spcAft>
                <a:spcPts val="9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3000" dirty="0"/>
              <a:t>Remessa dos materiais seguindo qualidade solicitada na descrição técnica e marcas acordada no pedido de compras;</a:t>
            </a:r>
          </a:p>
          <a:p>
            <a:pPr marL="457200" indent="-457200" algn="just">
              <a:lnSpc>
                <a:spcPct val="160000"/>
              </a:lnSpc>
              <a:spcAft>
                <a:spcPts val="9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3000" dirty="0"/>
              <a:t>Faturar as Notas Fiscais com os impostos informados na plataforma de compras para não gerar divergências no recebimento.</a:t>
            </a:r>
          </a:p>
        </p:txBody>
      </p:sp>
    </p:spTree>
    <p:extLst>
      <p:ext uri="{BB962C8B-B14F-4D97-AF65-F5344CB8AC3E}">
        <p14:creationId xmlns:p14="http://schemas.microsoft.com/office/powerpoint/2010/main" val="101655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sz="quarter" idx="11"/>
          </p:nvPr>
        </p:nvSpPr>
        <p:spPr>
          <a:xfrm>
            <a:off x="491320" y="1214653"/>
            <a:ext cx="6496334" cy="4553926"/>
          </a:xfrm>
        </p:spPr>
        <p:txBody>
          <a:bodyPr>
            <a:noAutofit/>
          </a:bodyPr>
          <a:lstStyle/>
          <a:p>
            <a:pPr algn="just">
              <a:spcAft>
                <a:spcPts val="900"/>
              </a:spcAft>
              <a:buClr>
                <a:schemeClr val="accent2">
                  <a:lumMod val="75000"/>
                </a:schemeClr>
              </a:buClr>
            </a:pPr>
            <a:r>
              <a:rPr lang="pt-BR" sz="2400" dirty="0"/>
              <a:t>Para mais informações, entre em contato com a equipe </a:t>
            </a:r>
            <a:r>
              <a:rPr lang="pt-BR" sz="2400" dirty="0" smtClean="0"/>
              <a:t>responsável:</a:t>
            </a:r>
            <a:endParaRPr lang="pt-BR" sz="100" u="sng" dirty="0" smtClean="0"/>
          </a:p>
          <a:p>
            <a:pPr>
              <a:lnSpc>
                <a:spcPct val="200000"/>
              </a:lnSpc>
              <a:spcAft>
                <a:spcPts val="900"/>
              </a:spcAft>
              <a:buClr>
                <a:schemeClr val="accent2">
                  <a:lumMod val="75000"/>
                </a:schemeClr>
              </a:buClr>
            </a:pPr>
            <a:r>
              <a:rPr lang="nb-NO" sz="2000" b="1" dirty="0" smtClean="0"/>
              <a:t>WhatsApp:</a:t>
            </a:r>
            <a:r>
              <a:rPr lang="nb-NO" sz="2000" dirty="0" smtClean="0"/>
              <a:t> (34) 3352-2150</a:t>
            </a:r>
          </a:p>
          <a:p>
            <a:pPr>
              <a:lnSpc>
                <a:spcPct val="200000"/>
              </a:lnSpc>
              <a:spcAft>
                <a:spcPts val="900"/>
              </a:spcAft>
              <a:buClr>
                <a:schemeClr val="accent2">
                  <a:lumMod val="75000"/>
                </a:schemeClr>
              </a:buClr>
            </a:pPr>
            <a:r>
              <a:rPr lang="nb-NO" sz="2000" b="1" dirty="0" smtClean="0"/>
              <a:t>Telefone</a:t>
            </a:r>
            <a:r>
              <a:rPr lang="nb-NO" sz="2000" b="1" dirty="0"/>
              <a:t>:</a:t>
            </a:r>
            <a:r>
              <a:rPr lang="nb-NO" sz="2000" dirty="0"/>
              <a:t> (34) </a:t>
            </a:r>
            <a:r>
              <a:rPr lang="nb-NO" sz="2000" dirty="0" smtClean="0"/>
              <a:t>3352-2150</a:t>
            </a:r>
          </a:p>
          <a:p>
            <a:pPr>
              <a:lnSpc>
                <a:spcPct val="200000"/>
              </a:lnSpc>
              <a:spcAft>
                <a:spcPts val="900"/>
              </a:spcAft>
              <a:buClr>
                <a:schemeClr val="accent2">
                  <a:lumMod val="75000"/>
                </a:schemeClr>
              </a:buClr>
            </a:pPr>
            <a:r>
              <a:rPr lang="pt-BR" sz="2000" b="1" dirty="0"/>
              <a:t>E-mail</a:t>
            </a:r>
            <a:r>
              <a:rPr lang="pt-BR" sz="2000" b="1" dirty="0"/>
              <a:t>:</a:t>
            </a:r>
          </a:p>
          <a:p>
            <a:pPr marL="742836" lvl="1" indent="-285750">
              <a:spcAft>
                <a:spcPts val="900"/>
              </a:spcAft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t-BR" sz="1800" dirty="0" smtClean="0">
                <a:hlinkClick r:id="rId2"/>
              </a:rPr>
              <a:t>centraldeatendimento.csc@mosaicco.com</a:t>
            </a:r>
            <a:r>
              <a:rPr lang="pt-BR" sz="1800" dirty="0" smtClean="0"/>
              <a:t> </a:t>
            </a:r>
          </a:p>
          <a:p>
            <a:pPr>
              <a:lnSpc>
                <a:spcPct val="200000"/>
              </a:lnSpc>
              <a:spcAft>
                <a:spcPts val="900"/>
              </a:spcAft>
              <a:buClr>
                <a:schemeClr val="accent2">
                  <a:lumMod val="75000"/>
                </a:schemeClr>
              </a:buClr>
            </a:pPr>
            <a:r>
              <a:rPr lang="pt-BR" sz="2000" b="1" dirty="0"/>
              <a:t>Portal do Fornecedor:</a:t>
            </a:r>
          </a:p>
          <a:p>
            <a:pPr marL="742836" lvl="1" indent="-285750" algn="just">
              <a:spcAft>
                <a:spcPts val="900"/>
              </a:spcAft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t-BR" sz="1800" dirty="0">
                <a:hlinkClick r:id="rId3" tooltip="https://mosaicprod.service-now.com/fornecedorcsc"/>
              </a:rPr>
              <a:t>https://mosaicprod.service-now.com/fornecedorcsc</a:t>
            </a:r>
            <a:endParaRPr lang="pt-BR" sz="1800" dirty="0"/>
          </a:p>
          <a:p>
            <a:pPr>
              <a:spcAft>
                <a:spcPts val="900"/>
              </a:spcAft>
              <a:buClr>
                <a:schemeClr val="accent2">
                  <a:lumMod val="75000"/>
                </a:schemeClr>
              </a:buClr>
            </a:pPr>
            <a:endParaRPr lang="pt-BR" sz="2200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91320" y="246712"/>
            <a:ext cx="6496334" cy="776872"/>
          </a:xfrm>
          <a:prstGeom prst="rect">
            <a:avLst/>
          </a:prstGeom>
        </p:spPr>
        <p:txBody>
          <a:bodyPr vert="horz" lIns="91417" tIns="45709" rIns="91417" bIns="45709" rtlCol="0" anchor="ctr">
            <a:noAutofit/>
          </a:bodyPr>
          <a:lstStyle>
            <a:lvl1pPr algn="l" defTabSz="91417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pt-BR" sz="3300" dirty="0">
                <a:solidFill>
                  <a:srgbClr val="005695"/>
                </a:solidFill>
              </a:rPr>
              <a:t>Ficou com dúvidas?</a:t>
            </a:r>
          </a:p>
        </p:txBody>
      </p:sp>
    </p:spTree>
    <p:extLst>
      <p:ext uri="{BB962C8B-B14F-4D97-AF65-F5344CB8AC3E}">
        <p14:creationId xmlns:p14="http://schemas.microsoft.com/office/powerpoint/2010/main" val="274634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saic PPT Template">
  <a:themeElements>
    <a:clrScheme name="Mosaic">
      <a:dk1>
        <a:sysClr val="windowText" lastClr="000000"/>
      </a:dk1>
      <a:lt1>
        <a:sysClr val="window" lastClr="FFFFFF"/>
      </a:lt1>
      <a:dk2>
        <a:srgbClr val="44748F"/>
      </a:dk2>
      <a:lt2>
        <a:srgbClr val="F2F2F2"/>
      </a:lt2>
      <a:accent1>
        <a:srgbClr val="44748F"/>
      </a:accent1>
      <a:accent2>
        <a:srgbClr val="005695"/>
      </a:accent2>
      <a:accent3>
        <a:srgbClr val="005953"/>
      </a:accent3>
      <a:accent4>
        <a:srgbClr val="6D8D23"/>
      </a:accent4>
      <a:accent5>
        <a:srgbClr val="E77C1D"/>
      </a:accent5>
      <a:accent6>
        <a:srgbClr val="BA5915"/>
      </a:accent6>
      <a:hlink>
        <a:srgbClr val="974806"/>
      </a:hlink>
      <a:folHlink>
        <a:srgbClr val="97480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saic-PPT-Template-Br-F-Baixa-2.potx" id="{DAF7F174-4CE5-4A4D-B47B-630BF2008CA3}" vid="{E629DFA0-B239-4212-A5AD-027088DEEDDD}"/>
    </a:ext>
  </a:extLst>
</a:theme>
</file>

<file path=ppt/theme/theme2.xml><?xml version="1.0" encoding="utf-8"?>
<a:theme xmlns:a="http://schemas.openxmlformats.org/drawingml/2006/main" name="Dotted Rule">
  <a:themeElements>
    <a:clrScheme name="Mosaic">
      <a:dk1>
        <a:sysClr val="windowText" lastClr="000000"/>
      </a:dk1>
      <a:lt1>
        <a:sysClr val="window" lastClr="FFFFFF"/>
      </a:lt1>
      <a:dk2>
        <a:srgbClr val="44748F"/>
      </a:dk2>
      <a:lt2>
        <a:srgbClr val="F2F2F2"/>
      </a:lt2>
      <a:accent1>
        <a:srgbClr val="44748F"/>
      </a:accent1>
      <a:accent2>
        <a:srgbClr val="005695"/>
      </a:accent2>
      <a:accent3>
        <a:srgbClr val="005953"/>
      </a:accent3>
      <a:accent4>
        <a:srgbClr val="6D8D23"/>
      </a:accent4>
      <a:accent5>
        <a:srgbClr val="E77C1D"/>
      </a:accent5>
      <a:accent6>
        <a:srgbClr val="BA5915"/>
      </a:accent6>
      <a:hlink>
        <a:srgbClr val="974806"/>
      </a:hlink>
      <a:folHlink>
        <a:srgbClr val="974806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saic-PPT-Template-Br-F-Baixa-2.potx" id="{DAF7F174-4CE5-4A4D-B47B-630BF2008CA3}" vid="{42D72398-DDB7-400A-82E3-4B104F4E9EC2}"/>
    </a:ext>
  </a:extLst>
</a:theme>
</file>

<file path=ppt/theme/theme3.xml><?xml version="1.0" encoding="utf-8"?>
<a:theme xmlns:a="http://schemas.openxmlformats.org/drawingml/2006/main" name="Full Im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saic-PPT-Template-Br-F-Baixa-2.potx" id="{DAF7F174-4CE5-4A4D-B47B-630BF2008CA3}" vid="{E8EA2BC2-E4B9-48A2-BDB8-5E561CD23A5B}"/>
    </a:ext>
  </a:extLst>
</a:theme>
</file>

<file path=ppt/theme/theme4.xml><?xml version="1.0" encoding="utf-8"?>
<a:theme xmlns:a="http://schemas.openxmlformats.org/drawingml/2006/main" name="Side Im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saic-PPT-Template-Br-F-Baixa-2.potx" id="{DAF7F174-4CE5-4A4D-B47B-630BF2008CA3}" vid="{F3A505F3-A76E-4AC2-9AEF-823259EE4146}"/>
    </a:ext>
  </a:extLst>
</a:theme>
</file>

<file path=ppt/theme/theme5.xml><?xml version="1.0" encoding="utf-8"?>
<a:theme xmlns:a="http://schemas.openxmlformats.org/drawingml/2006/main" name="Corner Im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saic-PPT-Template-Br-F-Baixa-2.potx" id="{DAF7F174-4CE5-4A4D-B47B-630BF2008CA3}" vid="{94EA01ED-C120-4133-9605-4365941FE9A4}"/>
    </a:ext>
  </a:extLst>
</a:theme>
</file>

<file path=ppt/theme/theme6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Mosaic_PPT_Template_Br_F_Baixa_2</Template>
  <TotalTime>4437</TotalTime>
  <Words>451</Words>
  <Application>Microsoft Office PowerPoint</Application>
  <PresentationFormat>Widescreen</PresentationFormat>
  <Paragraphs>67</Paragraphs>
  <Slides>10</Slides>
  <Notes>4</Notes>
  <HiddenSlides>0</HiddenSlides>
  <MMClips>0</MMClips>
  <ScaleCrop>false</ScaleCrop>
  <HeadingPairs>
    <vt:vector size="8" baseType="variant">
      <vt:variant>
        <vt:lpstr>Fontes usadas</vt:lpstr>
      </vt:variant>
      <vt:variant>
        <vt:i4>3</vt:i4>
      </vt:variant>
      <vt:variant>
        <vt:lpstr>Tema</vt:lpstr>
      </vt:variant>
      <vt:variant>
        <vt:i4>5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9" baseType="lpstr">
      <vt:lpstr>Arial</vt:lpstr>
      <vt:lpstr>Calibri</vt:lpstr>
      <vt:lpstr>Wingdings</vt:lpstr>
      <vt:lpstr>Mosaic PPT Template</vt:lpstr>
      <vt:lpstr>Dotted Rule</vt:lpstr>
      <vt:lpstr>Full Image</vt:lpstr>
      <vt:lpstr>Side Image</vt:lpstr>
      <vt:lpstr>Corner Image</vt:lpstr>
      <vt:lpstr>Acrobat Document</vt:lpstr>
      <vt:lpstr>Tem interesse em ser fornecedor de materiais da Mosaic Fertilizantes?</vt:lpstr>
      <vt:lpstr>Objetivo</vt:lpstr>
      <vt:lpstr>Fluxo de Contratação de Fornecedores de Materiais</vt:lpstr>
      <vt:lpstr>Requisição de Compras</vt:lpstr>
      <vt:lpstr>Aquisição de Materiais com Contrato</vt:lpstr>
      <vt:lpstr>Aquisição de Materiais com Contrato</vt:lpstr>
      <vt:lpstr>Cadastro de Fornecedor no Mercado Eletrônico</vt:lpstr>
      <vt:lpstr>Responsabilidades do Fornecedor</vt:lpstr>
      <vt:lpstr>Apresentação do PowerPoint</vt:lpstr>
      <vt:lpstr>Apresentação do PowerPoint</vt:lpstr>
    </vt:vector>
  </TitlesOfParts>
  <Company>Mosaic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Divulgação Fornecedores</dc:title>
  <dc:creator>Isadora  Castro;Diego Cunha Fidelis</dc:creator>
  <cp:keywords>Integratio Mediação Social e Sustentabilidade</cp:keywords>
  <cp:lastModifiedBy>Conta da Microsoft</cp:lastModifiedBy>
  <cp:revision>145</cp:revision>
  <dcterms:created xsi:type="dcterms:W3CDTF">2022-12-20T14:09:29Z</dcterms:created>
  <dcterms:modified xsi:type="dcterms:W3CDTF">2023-02-15T17:52:23Z</dcterms:modified>
</cp:coreProperties>
</file>